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A1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94660"/>
  </p:normalViewPr>
  <p:slideViewPr>
    <p:cSldViewPr snapToGrid="0">
      <p:cViewPr varScale="1">
        <p:scale>
          <a:sx n="118" d="100"/>
          <a:sy n="118" d="100"/>
        </p:scale>
        <p:origin x="2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8C326B-A065-4A08-A014-E6F1E9D6F0AB}"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da-DK"/>
        </a:p>
      </dgm:t>
    </dgm:pt>
    <dgm:pt modelId="{E7291EFC-30DE-4A88-AEE8-76FE4E512B88}">
      <dgm:prSet phldrT="[Tekst]"/>
      <dgm:spPr>
        <a:solidFill>
          <a:srgbClr val="3DA15A">
            <a:alpha val="39000"/>
          </a:srgbClr>
        </a:solidFill>
      </dgm:spPr>
      <dgm:t>
        <a:bodyPr/>
        <a:lstStyle/>
        <a:p>
          <a:r>
            <a:rPr lang="da-DK" b="0" cap="none" spc="0">
              <a:ln w="0"/>
              <a:solidFill>
                <a:schemeClr val="tx1"/>
              </a:solidFill>
              <a:effectLst>
                <a:outerShdw blurRad="38100" dist="19050" dir="2700000" algn="tl" rotWithShape="0">
                  <a:schemeClr val="dk1">
                    <a:alpha val="40000"/>
                  </a:schemeClr>
                </a:outerShdw>
              </a:effectLst>
            </a:rPr>
            <a:t>JA</a:t>
          </a:r>
          <a:endParaRPr lang="da-DK"/>
        </a:p>
      </dgm:t>
    </dgm:pt>
    <dgm:pt modelId="{1BDB8546-141F-4BF8-87A4-D69CC1AD64A5}" type="parTrans" cxnId="{FBC56456-EAD4-4194-A0AC-C91F1D678DD3}">
      <dgm:prSet/>
      <dgm:spPr/>
      <dgm:t>
        <a:bodyPr/>
        <a:lstStyle/>
        <a:p>
          <a:endParaRPr lang="da-DK"/>
        </a:p>
      </dgm:t>
    </dgm:pt>
    <dgm:pt modelId="{CFB75015-6DCB-4C35-8D61-E6AA93A4B925}" type="sibTrans" cxnId="{FBC56456-EAD4-4194-A0AC-C91F1D678DD3}">
      <dgm:prSet/>
      <dgm:spPr/>
      <dgm:t>
        <a:bodyPr/>
        <a:lstStyle/>
        <a:p>
          <a:endParaRPr lang="da-DK"/>
        </a:p>
      </dgm:t>
    </dgm:pt>
    <dgm:pt modelId="{C3E9644A-AFE4-45A1-8AD3-7060C01D73AC}">
      <dgm:prSet phldrT="[Tekst]"/>
      <dgm:spPr>
        <a:ln>
          <a:solidFill>
            <a:srgbClr val="3DA15A"/>
          </a:solidFill>
        </a:ln>
      </dgm:spPr>
      <dgm:t>
        <a:bodyPr/>
        <a:lstStyle/>
        <a:p>
          <a:r>
            <a:rPr lang="da-DK" dirty="0"/>
            <a:t>Stor effekt</a:t>
          </a:r>
        </a:p>
      </dgm:t>
    </dgm:pt>
    <dgm:pt modelId="{4C429EE9-41FC-4129-ABCA-9D8761E13E84}" type="parTrans" cxnId="{87D18D24-56D5-46C6-BD9B-10C59972F2CE}">
      <dgm:prSet/>
      <dgm:spPr/>
      <dgm:t>
        <a:bodyPr/>
        <a:lstStyle/>
        <a:p>
          <a:endParaRPr lang="da-DK"/>
        </a:p>
      </dgm:t>
    </dgm:pt>
    <dgm:pt modelId="{9FDE68B9-D344-47E7-A684-FDCAFF28ABC5}" type="sibTrans" cxnId="{87D18D24-56D5-46C6-BD9B-10C59972F2CE}">
      <dgm:prSet/>
      <dgm:spPr/>
      <dgm:t>
        <a:bodyPr/>
        <a:lstStyle/>
        <a:p>
          <a:endParaRPr lang="da-DK"/>
        </a:p>
      </dgm:t>
    </dgm:pt>
    <dgm:pt modelId="{63213882-35F9-4E8E-9297-442C2A67FF44}">
      <dgm:prSet phldrT="[Tekst]"/>
      <dgm:spPr>
        <a:solidFill>
          <a:srgbClr val="3DA15A">
            <a:alpha val="38824"/>
          </a:srgbClr>
        </a:solidFill>
      </dgm:spPr>
      <dgm:t>
        <a:bodyPr/>
        <a:lstStyle/>
        <a:p>
          <a:r>
            <a:rPr lang="da-DK" b="0" cap="none" spc="0">
              <a:ln w="0"/>
              <a:solidFill>
                <a:schemeClr val="tx1"/>
              </a:solidFill>
              <a:effectLst>
                <a:outerShdw blurRad="38100" dist="19050" dir="2700000" algn="tl" rotWithShape="0">
                  <a:schemeClr val="dk1">
                    <a:alpha val="40000"/>
                  </a:schemeClr>
                </a:outerShdw>
              </a:effectLst>
            </a:rPr>
            <a:t>MÅSKE</a:t>
          </a:r>
          <a:endParaRPr lang="da-DK"/>
        </a:p>
      </dgm:t>
    </dgm:pt>
    <dgm:pt modelId="{9FF7BD8A-F2B6-4A9D-BA17-D022B77C14D3}" type="parTrans" cxnId="{13BD9E21-64B2-4606-A72D-B765D269CD09}">
      <dgm:prSet/>
      <dgm:spPr/>
      <dgm:t>
        <a:bodyPr/>
        <a:lstStyle/>
        <a:p>
          <a:endParaRPr lang="da-DK"/>
        </a:p>
      </dgm:t>
    </dgm:pt>
    <dgm:pt modelId="{9D7F9ED4-BE80-40E1-8D79-AA9ECFBB40DD}" type="sibTrans" cxnId="{13BD9E21-64B2-4606-A72D-B765D269CD09}">
      <dgm:prSet/>
      <dgm:spPr/>
      <dgm:t>
        <a:bodyPr/>
        <a:lstStyle/>
        <a:p>
          <a:endParaRPr lang="da-DK"/>
        </a:p>
      </dgm:t>
    </dgm:pt>
    <dgm:pt modelId="{1856ADB1-A77D-4981-8BBD-DEE8013C2C84}">
      <dgm:prSet phldrT="[Tekst]"/>
      <dgm:spPr>
        <a:ln>
          <a:solidFill>
            <a:srgbClr val="3DA15A"/>
          </a:solidFill>
        </a:ln>
      </dgm:spPr>
      <dgm:t>
        <a:bodyPr/>
        <a:lstStyle/>
        <a:p>
          <a:r>
            <a:rPr lang="da-DK" dirty="0"/>
            <a:t>Stor indsats</a:t>
          </a:r>
        </a:p>
      </dgm:t>
    </dgm:pt>
    <dgm:pt modelId="{F1F32506-0B7F-4BEE-9CA8-DAFFA3988DB8}" type="parTrans" cxnId="{19400292-F892-4E64-A37F-3DB31B15F14E}">
      <dgm:prSet/>
      <dgm:spPr/>
      <dgm:t>
        <a:bodyPr/>
        <a:lstStyle/>
        <a:p>
          <a:endParaRPr lang="da-DK"/>
        </a:p>
      </dgm:t>
    </dgm:pt>
    <dgm:pt modelId="{6203F495-23E2-4B7B-A6E4-59E7DAC20198}" type="sibTrans" cxnId="{19400292-F892-4E64-A37F-3DB31B15F14E}">
      <dgm:prSet/>
      <dgm:spPr/>
      <dgm:t>
        <a:bodyPr/>
        <a:lstStyle/>
        <a:p>
          <a:endParaRPr lang="da-DK"/>
        </a:p>
      </dgm:t>
    </dgm:pt>
    <dgm:pt modelId="{69FC9544-676D-41A4-A8D1-CAF66F1BF855}">
      <dgm:prSet phldrT="[Tekst]"/>
      <dgm:spPr>
        <a:solidFill>
          <a:srgbClr val="3DA15A">
            <a:alpha val="39000"/>
          </a:srgbClr>
        </a:solidFill>
      </dgm:spPr>
      <dgm:t>
        <a:bodyPr/>
        <a:lstStyle/>
        <a:p>
          <a:r>
            <a:rPr lang="da-DK" b="0" cap="none" spc="0">
              <a:ln w="0"/>
              <a:solidFill>
                <a:schemeClr val="tx1"/>
              </a:solidFill>
              <a:effectLst>
                <a:outerShdw blurRad="38100" dist="19050" dir="2700000" algn="tl" rotWithShape="0">
                  <a:schemeClr val="dk1">
                    <a:alpha val="40000"/>
                  </a:schemeClr>
                </a:outerShdw>
              </a:effectLst>
            </a:rPr>
            <a:t>NEJ</a:t>
          </a:r>
          <a:endParaRPr lang="da-DK"/>
        </a:p>
      </dgm:t>
    </dgm:pt>
    <dgm:pt modelId="{2340E104-F5EC-4568-ACF8-96DCDEFD7713}" type="parTrans" cxnId="{C4F13802-A79B-49D0-802D-D086377787A8}">
      <dgm:prSet/>
      <dgm:spPr/>
      <dgm:t>
        <a:bodyPr/>
        <a:lstStyle/>
        <a:p>
          <a:endParaRPr lang="da-DK"/>
        </a:p>
      </dgm:t>
    </dgm:pt>
    <dgm:pt modelId="{71CC9ADC-2FB7-4120-9DF7-BF3F6509AA62}" type="sibTrans" cxnId="{C4F13802-A79B-49D0-802D-D086377787A8}">
      <dgm:prSet/>
      <dgm:spPr/>
      <dgm:t>
        <a:bodyPr/>
        <a:lstStyle/>
        <a:p>
          <a:endParaRPr lang="da-DK"/>
        </a:p>
      </dgm:t>
    </dgm:pt>
    <dgm:pt modelId="{AA55BEFA-0D20-4684-ADBB-DBDF80624AB0}">
      <dgm:prSet phldrT="[Tekst]"/>
      <dgm:spPr>
        <a:ln>
          <a:solidFill>
            <a:srgbClr val="3DA15A"/>
          </a:solidFill>
        </a:ln>
      </dgm:spPr>
      <dgm:t>
        <a:bodyPr/>
        <a:lstStyle/>
        <a:p>
          <a:r>
            <a:rPr lang="da-DK"/>
            <a:t>Lille effekt</a:t>
          </a:r>
        </a:p>
      </dgm:t>
    </dgm:pt>
    <dgm:pt modelId="{CF9EB21F-5767-41B5-AB57-D0E75920A527}" type="parTrans" cxnId="{6BFF62E1-2549-4EB1-9988-75436EA05BF3}">
      <dgm:prSet/>
      <dgm:spPr/>
      <dgm:t>
        <a:bodyPr/>
        <a:lstStyle/>
        <a:p>
          <a:endParaRPr lang="da-DK"/>
        </a:p>
      </dgm:t>
    </dgm:pt>
    <dgm:pt modelId="{F1AA09B9-35D9-4353-9006-E178D3255317}" type="sibTrans" cxnId="{6BFF62E1-2549-4EB1-9988-75436EA05BF3}">
      <dgm:prSet/>
      <dgm:spPr/>
      <dgm:t>
        <a:bodyPr/>
        <a:lstStyle/>
        <a:p>
          <a:endParaRPr lang="da-DK"/>
        </a:p>
      </dgm:t>
    </dgm:pt>
    <dgm:pt modelId="{82BAA6BC-ABBD-48B8-A17A-F0D31941D254}">
      <dgm:prSet phldrT="[Tekst]"/>
      <dgm:spPr>
        <a:solidFill>
          <a:srgbClr val="3DA15A">
            <a:alpha val="39000"/>
          </a:srgbClr>
        </a:solidFill>
      </dgm:spPr>
      <dgm:t>
        <a:bodyPr/>
        <a:lstStyle/>
        <a:p>
          <a:r>
            <a:rPr lang="da-DK" b="0" cap="none" spc="0" dirty="0">
              <a:ln w="0"/>
              <a:solidFill>
                <a:schemeClr val="tx1"/>
              </a:solidFill>
              <a:effectLst>
                <a:outerShdw blurRad="38100" dist="19050" dir="2700000" algn="tl" rotWithShape="0">
                  <a:schemeClr val="dk1">
                    <a:alpha val="40000"/>
                  </a:schemeClr>
                </a:outerShdw>
              </a:effectLst>
            </a:rPr>
            <a:t>MÅSKE</a:t>
          </a:r>
          <a:endParaRPr lang="da-DK" dirty="0"/>
        </a:p>
      </dgm:t>
    </dgm:pt>
    <dgm:pt modelId="{2394CAC6-3C92-4029-ACD0-5C3D0E53A653}" type="parTrans" cxnId="{71CDE586-F62E-4AC6-8E1A-6B9E2BEC54C6}">
      <dgm:prSet/>
      <dgm:spPr/>
      <dgm:t>
        <a:bodyPr/>
        <a:lstStyle/>
        <a:p>
          <a:endParaRPr lang="da-DK"/>
        </a:p>
      </dgm:t>
    </dgm:pt>
    <dgm:pt modelId="{F3F20067-B5A5-4BDF-B12B-7649CB5726EB}" type="sibTrans" cxnId="{71CDE586-F62E-4AC6-8E1A-6B9E2BEC54C6}">
      <dgm:prSet/>
      <dgm:spPr/>
      <dgm:t>
        <a:bodyPr/>
        <a:lstStyle/>
        <a:p>
          <a:endParaRPr lang="da-DK"/>
        </a:p>
      </dgm:t>
    </dgm:pt>
    <dgm:pt modelId="{9DA1557D-065E-44D2-9CD1-5D75EA9D102E}">
      <dgm:prSet phldrT="[Tekst]"/>
      <dgm:spPr>
        <a:ln>
          <a:solidFill>
            <a:srgbClr val="3DA15A"/>
          </a:solidFill>
        </a:ln>
      </dgm:spPr>
      <dgm:t>
        <a:bodyPr/>
        <a:lstStyle/>
        <a:p>
          <a:r>
            <a:rPr lang="da-DK"/>
            <a:t>Lille effekt</a:t>
          </a:r>
        </a:p>
      </dgm:t>
    </dgm:pt>
    <dgm:pt modelId="{5230DFC5-FD48-47C1-A7A7-A3437EC828D0}" type="parTrans" cxnId="{F7382831-63F3-46D8-AFFD-92FA8EDB3FB4}">
      <dgm:prSet/>
      <dgm:spPr/>
      <dgm:t>
        <a:bodyPr/>
        <a:lstStyle/>
        <a:p>
          <a:endParaRPr lang="da-DK"/>
        </a:p>
      </dgm:t>
    </dgm:pt>
    <dgm:pt modelId="{3AA4DFF0-BB69-4AA2-815F-EF109FE13250}" type="sibTrans" cxnId="{F7382831-63F3-46D8-AFFD-92FA8EDB3FB4}">
      <dgm:prSet/>
      <dgm:spPr/>
      <dgm:t>
        <a:bodyPr/>
        <a:lstStyle/>
        <a:p>
          <a:endParaRPr lang="da-DK"/>
        </a:p>
      </dgm:t>
    </dgm:pt>
    <dgm:pt modelId="{38D60B8E-F5ED-4C8F-9B9D-BAD7A96B0715}">
      <dgm:prSet phldrT="[Tekst]"/>
      <dgm:spPr>
        <a:ln>
          <a:solidFill>
            <a:srgbClr val="3DA15A"/>
          </a:solidFill>
        </a:ln>
      </dgm:spPr>
      <dgm:t>
        <a:bodyPr/>
        <a:lstStyle/>
        <a:p>
          <a:r>
            <a:rPr lang="da-DK"/>
            <a:t>Lille indsats</a:t>
          </a:r>
        </a:p>
      </dgm:t>
    </dgm:pt>
    <dgm:pt modelId="{0FA3F0AC-E18E-4E28-A6DD-026A2CB0D3F0}" type="parTrans" cxnId="{EAFA7331-90CB-431C-AC5F-379FFF37F58B}">
      <dgm:prSet/>
      <dgm:spPr/>
      <dgm:t>
        <a:bodyPr/>
        <a:lstStyle/>
        <a:p>
          <a:endParaRPr lang="da-DK"/>
        </a:p>
      </dgm:t>
    </dgm:pt>
    <dgm:pt modelId="{1FA5D113-3FE1-4381-9930-AC15C8C77062}" type="sibTrans" cxnId="{EAFA7331-90CB-431C-AC5F-379FFF37F58B}">
      <dgm:prSet/>
      <dgm:spPr/>
      <dgm:t>
        <a:bodyPr/>
        <a:lstStyle/>
        <a:p>
          <a:endParaRPr lang="da-DK"/>
        </a:p>
      </dgm:t>
    </dgm:pt>
    <dgm:pt modelId="{C391E805-05DD-4542-ABAA-B76FEBAD81A2}">
      <dgm:prSet phldrT="[Tekst]"/>
      <dgm:spPr>
        <a:ln>
          <a:solidFill>
            <a:srgbClr val="3DA15A"/>
          </a:solidFill>
        </a:ln>
      </dgm:spPr>
      <dgm:t>
        <a:bodyPr/>
        <a:lstStyle/>
        <a:p>
          <a:r>
            <a:rPr lang="da-DK"/>
            <a:t>Stor effekt</a:t>
          </a:r>
        </a:p>
      </dgm:t>
    </dgm:pt>
    <dgm:pt modelId="{A241D944-0C42-4474-8DBC-9998B60764CE}" type="parTrans" cxnId="{0260405B-032F-49BB-8735-EB2AE75A9CDD}">
      <dgm:prSet/>
      <dgm:spPr/>
      <dgm:t>
        <a:bodyPr/>
        <a:lstStyle/>
        <a:p>
          <a:endParaRPr lang="da-DK"/>
        </a:p>
      </dgm:t>
    </dgm:pt>
    <dgm:pt modelId="{8196C4CD-0B45-4698-B9E2-5FB83C1343A2}" type="sibTrans" cxnId="{0260405B-032F-49BB-8735-EB2AE75A9CDD}">
      <dgm:prSet/>
      <dgm:spPr/>
      <dgm:t>
        <a:bodyPr/>
        <a:lstStyle/>
        <a:p>
          <a:endParaRPr lang="da-DK"/>
        </a:p>
      </dgm:t>
    </dgm:pt>
    <dgm:pt modelId="{73082169-9E50-456B-9101-7825444F75C7}">
      <dgm:prSet phldrT="[Tekst]"/>
      <dgm:spPr>
        <a:ln>
          <a:solidFill>
            <a:srgbClr val="3DA15A"/>
          </a:solidFill>
        </a:ln>
      </dgm:spPr>
      <dgm:t>
        <a:bodyPr/>
        <a:lstStyle/>
        <a:p>
          <a:r>
            <a:rPr lang="da-DK"/>
            <a:t>Stor indsats</a:t>
          </a:r>
        </a:p>
      </dgm:t>
    </dgm:pt>
    <dgm:pt modelId="{2529BEFE-5F50-4C38-B0CB-9D02599D3DB2}" type="parTrans" cxnId="{1208F8D4-A9A7-4D83-881E-F74F8C78A653}">
      <dgm:prSet/>
      <dgm:spPr/>
      <dgm:t>
        <a:bodyPr/>
        <a:lstStyle/>
        <a:p>
          <a:endParaRPr lang="da-DK"/>
        </a:p>
      </dgm:t>
    </dgm:pt>
    <dgm:pt modelId="{34C559D6-7142-4312-96F5-564B2C39872F}" type="sibTrans" cxnId="{1208F8D4-A9A7-4D83-881E-F74F8C78A653}">
      <dgm:prSet/>
      <dgm:spPr/>
      <dgm:t>
        <a:bodyPr/>
        <a:lstStyle/>
        <a:p>
          <a:endParaRPr lang="da-DK"/>
        </a:p>
      </dgm:t>
    </dgm:pt>
    <dgm:pt modelId="{E17D7B1D-41CA-45EB-8E53-C1987BD4AA0A}">
      <dgm:prSet phldrT="[Tekst]"/>
      <dgm:spPr>
        <a:ln>
          <a:solidFill>
            <a:srgbClr val="3DA15A"/>
          </a:solidFill>
        </a:ln>
      </dgm:spPr>
      <dgm:t>
        <a:bodyPr/>
        <a:lstStyle/>
        <a:p>
          <a:r>
            <a:rPr lang="da-DK"/>
            <a:t>Lille indsats</a:t>
          </a:r>
        </a:p>
      </dgm:t>
    </dgm:pt>
    <dgm:pt modelId="{C0ADCFCC-BD7B-4D96-B632-8E6184629801}" type="parTrans" cxnId="{ECD881E3-CB0A-4B44-B4E3-60322C7A2D63}">
      <dgm:prSet/>
      <dgm:spPr/>
      <dgm:t>
        <a:bodyPr/>
        <a:lstStyle/>
        <a:p>
          <a:endParaRPr lang="da-DK"/>
        </a:p>
      </dgm:t>
    </dgm:pt>
    <dgm:pt modelId="{2A7CBA20-3E67-4874-BB11-C7C190E78F19}" type="sibTrans" cxnId="{ECD881E3-CB0A-4B44-B4E3-60322C7A2D63}">
      <dgm:prSet/>
      <dgm:spPr/>
      <dgm:t>
        <a:bodyPr/>
        <a:lstStyle/>
        <a:p>
          <a:endParaRPr lang="da-DK"/>
        </a:p>
      </dgm:t>
    </dgm:pt>
    <dgm:pt modelId="{E87DC4A8-FA2B-46B7-9F2A-87B5F3BC34DE}">
      <dgm:prSet phldrT="[Tekst]"/>
      <dgm:spPr>
        <a:ln>
          <a:solidFill>
            <a:srgbClr val="3DA15A"/>
          </a:solidFill>
        </a:ln>
      </dgm:spPr>
      <dgm:t>
        <a:bodyPr/>
        <a:lstStyle/>
        <a:p>
          <a:endParaRPr lang="da-DK"/>
        </a:p>
      </dgm:t>
    </dgm:pt>
    <dgm:pt modelId="{A3076F4D-F5E6-4721-B8DB-038C29B1C05F}" type="parTrans" cxnId="{EE286ED3-BE7F-4807-8FF1-700EB02FE556}">
      <dgm:prSet/>
      <dgm:spPr/>
      <dgm:t>
        <a:bodyPr/>
        <a:lstStyle/>
        <a:p>
          <a:endParaRPr lang="da-DK"/>
        </a:p>
      </dgm:t>
    </dgm:pt>
    <dgm:pt modelId="{66FD5E31-603A-4587-A927-7BEE8B777031}" type="sibTrans" cxnId="{EE286ED3-BE7F-4807-8FF1-700EB02FE556}">
      <dgm:prSet/>
      <dgm:spPr/>
      <dgm:t>
        <a:bodyPr/>
        <a:lstStyle/>
        <a:p>
          <a:endParaRPr lang="da-DK"/>
        </a:p>
      </dgm:t>
    </dgm:pt>
    <dgm:pt modelId="{77C547B8-2769-4C15-A4F3-3E7E289AD136}">
      <dgm:prSet phldrT="[Tekst]"/>
      <dgm:spPr>
        <a:ln>
          <a:solidFill>
            <a:srgbClr val="3DA15A"/>
          </a:solidFill>
        </a:ln>
      </dgm:spPr>
      <dgm:t>
        <a:bodyPr/>
        <a:lstStyle/>
        <a:p>
          <a:endParaRPr lang="da-DK"/>
        </a:p>
      </dgm:t>
    </dgm:pt>
    <dgm:pt modelId="{8B3B1C9A-49B7-4508-BE69-EBF7E7B44969}" type="parTrans" cxnId="{AE4C863F-4C84-48C9-87C2-37EA705DA702}">
      <dgm:prSet/>
      <dgm:spPr/>
      <dgm:t>
        <a:bodyPr/>
        <a:lstStyle/>
        <a:p>
          <a:endParaRPr lang="da-DK"/>
        </a:p>
      </dgm:t>
    </dgm:pt>
    <dgm:pt modelId="{AEFA96D6-DD3D-4B71-A99B-7997321967A9}" type="sibTrans" cxnId="{AE4C863F-4C84-48C9-87C2-37EA705DA702}">
      <dgm:prSet/>
      <dgm:spPr/>
      <dgm:t>
        <a:bodyPr/>
        <a:lstStyle/>
        <a:p>
          <a:endParaRPr lang="da-DK"/>
        </a:p>
      </dgm:t>
    </dgm:pt>
    <dgm:pt modelId="{5C1E6E65-1F82-4D1E-A67C-CE0C745FD577}" type="pres">
      <dgm:prSet presAssocID="{E08C326B-A065-4A08-A014-E6F1E9D6F0AB}" presName="cycleMatrixDiagram" presStyleCnt="0">
        <dgm:presLayoutVars>
          <dgm:chMax val="1"/>
          <dgm:dir/>
          <dgm:animLvl val="lvl"/>
          <dgm:resizeHandles val="exact"/>
        </dgm:presLayoutVars>
      </dgm:prSet>
      <dgm:spPr/>
    </dgm:pt>
    <dgm:pt modelId="{CB6AAFA7-295C-48A9-A624-A4D9B6154EDD}" type="pres">
      <dgm:prSet presAssocID="{E08C326B-A065-4A08-A014-E6F1E9D6F0AB}" presName="children" presStyleCnt="0"/>
      <dgm:spPr/>
    </dgm:pt>
    <dgm:pt modelId="{9CCBA4C5-BCF7-45C2-998C-EC7CA318FB5C}" type="pres">
      <dgm:prSet presAssocID="{E08C326B-A065-4A08-A014-E6F1E9D6F0AB}" presName="child1group" presStyleCnt="0"/>
      <dgm:spPr/>
    </dgm:pt>
    <dgm:pt modelId="{D4413FE3-2DB2-44A6-A863-41EBE3E8B66C}" type="pres">
      <dgm:prSet presAssocID="{E08C326B-A065-4A08-A014-E6F1E9D6F0AB}" presName="child1" presStyleLbl="bgAcc1" presStyleIdx="0" presStyleCnt="4"/>
      <dgm:spPr/>
    </dgm:pt>
    <dgm:pt modelId="{F4167AF8-5FC6-46B3-86BF-7208A4F32E5E}" type="pres">
      <dgm:prSet presAssocID="{E08C326B-A065-4A08-A014-E6F1E9D6F0AB}" presName="child1Text" presStyleLbl="bgAcc1" presStyleIdx="0" presStyleCnt="4">
        <dgm:presLayoutVars>
          <dgm:bulletEnabled val="1"/>
        </dgm:presLayoutVars>
      </dgm:prSet>
      <dgm:spPr/>
    </dgm:pt>
    <dgm:pt modelId="{2EF8B00B-0631-4019-99D1-59905C780FCA}" type="pres">
      <dgm:prSet presAssocID="{E08C326B-A065-4A08-A014-E6F1E9D6F0AB}" presName="child2group" presStyleCnt="0"/>
      <dgm:spPr/>
    </dgm:pt>
    <dgm:pt modelId="{85050D4C-B2D4-4CE1-9E2F-A1E281C0FE38}" type="pres">
      <dgm:prSet presAssocID="{E08C326B-A065-4A08-A014-E6F1E9D6F0AB}" presName="child2" presStyleLbl="bgAcc1" presStyleIdx="1" presStyleCnt="4"/>
      <dgm:spPr/>
    </dgm:pt>
    <dgm:pt modelId="{A49A465C-CFB8-4AD8-827C-91AC3BEAD124}" type="pres">
      <dgm:prSet presAssocID="{E08C326B-A065-4A08-A014-E6F1E9D6F0AB}" presName="child2Text" presStyleLbl="bgAcc1" presStyleIdx="1" presStyleCnt="4">
        <dgm:presLayoutVars>
          <dgm:bulletEnabled val="1"/>
        </dgm:presLayoutVars>
      </dgm:prSet>
      <dgm:spPr/>
    </dgm:pt>
    <dgm:pt modelId="{57361353-A89F-45C8-AEE0-688194CD5AF2}" type="pres">
      <dgm:prSet presAssocID="{E08C326B-A065-4A08-A014-E6F1E9D6F0AB}" presName="child3group" presStyleCnt="0"/>
      <dgm:spPr/>
    </dgm:pt>
    <dgm:pt modelId="{F3827247-BA4F-4101-8C2C-229837947560}" type="pres">
      <dgm:prSet presAssocID="{E08C326B-A065-4A08-A014-E6F1E9D6F0AB}" presName="child3" presStyleLbl="bgAcc1" presStyleIdx="2" presStyleCnt="4"/>
      <dgm:spPr/>
    </dgm:pt>
    <dgm:pt modelId="{7C35D887-DEC0-4200-A005-44FBD7559F9A}" type="pres">
      <dgm:prSet presAssocID="{E08C326B-A065-4A08-A014-E6F1E9D6F0AB}" presName="child3Text" presStyleLbl="bgAcc1" presStyleIdx="2" presStyleCnt="4">
        <dgm:presLayoutVars>
          <dgm:bulletEnabled val="1"/>
        </dgm:presLayoutVars>
      </dgm:prSet>
      <dgm:spPr/>
    </dgm:pt>
    <dgm:pt modelId="{65A732FE-5336-4617-846E-2536A812CBDA}" type="pres">
      <dgm:prSet presAssocID="{E08C326B-A065-4A08-A014-E6F1E9D6F0AB}" presName="child4group" presStyleCnt="0"/>
      <dgm:spPr/>
    </dgm:pt>
    <dgm:pt modelId="{AECE35D7-5B76-462A-9408-FDC40341D3C6}" type="pres">
      <dgm:prSet presAssocID="{E08C326B-A065-4A08-A014-E6F1E9D6F0AB}" presName="child4" presStyleLbl="bgAcc1" presStyleIdx="3" presStyleCnt="4"/>
      <dgm:spPr/>
    </dgm:pt>
    <dgm:pt modelId="{784F541D-24A9-44E0-861F-8DD7D55D37D4}" type="pres">
      <dgm:prSet presAssocID="{E08C326B-A065-4A08-A014-E6F1E9D6F0AB}" presName="child4Text" presStyleLbl="bgAcc1" presStyleIdx="3" presStyleCnt="4">
        <dgm:presLayoutVars>
          <dgm:bulletEnabled val="1"/>
        </dgm:presLayoutVars>
      </dgm:prSet>
      <dgm:spPr/>
    </dgm:pt>
    <dgm:pt modelId="{6EEC5E91-B32B-4311-9716-307945C32287}" type="pres">
      <dgm:prSet presAssocID="{E08C326B-A065-4A08-A014-E6F1E9D6F0AB}" presName="childPlaceholder" presStyleCnt="0"/>
      <dgm:spPr/>
    </dgm:pt>
    <dgm:pt modelId="{632C35FD-C9E5-4872-A00C-7D2652BED6EC}" type="pres">
      <dgm:prSet presAssocID="{E08C326B-A065-4A08-A014-E6F1E9D6F0AB}" presName="circle" presStyleCnt="0"/>
      <dgm:spPr/>
    </dgm:pt>
    <dgm:pt modelId="{46412D8E-53D0-47A3-BED6-3AF17FE55B0D}" type="pres">
      <dgm:prSet presAssocID="{E08C326B-A065-4A08-A014-E6F1E9D6F0AB}" presName="quadrant1" presStyleLbl="node1" presStyleIdx="0" presStyleCnt="4">
        <dgm:presLayoutVars>
          <dgm:chMax val="1"/>
          <dgm:bulletEnabled val="1"/>
        </dgm:presLayoutVars>
      </dgm:prSet>
      <dgm:spPr/>
    </dgm:pt>
    <dgm:pt modelId="{599441B9-F955-4FCF-B9EC-B58EAEC80662}" type="pres">
      <dgm:prSet presAssocID="{E08C326B-A065-4A08-A014-E6F1E9D6F0AB}" presName="quadrant2" presStyleLbl="node1" presStyleIdx="1" presStyleCnt="4">
        <dgm:presLayoutVars>
          <dgm:chMax val="1"/>
          <dgm:bulletEnabled val="1"/>
        </dgm:presLayoutVars>
      </dgm:prSet>
      <dgm:spPr/>
    </dgm:pt>
    <dgm:pt modelId="{33D5F2AA-768A-4770-B442-5269BB442E58}" type="pres">
      <dgm:prSet presAssocID="{E08C326B-A065-4A08-A014-E6F1E9D6F0AB}" presName="quadrant3" presStyleLbl="node1" presStyleIdx="2" presStyleCnt="4">
        <dgm:presLayoutVars>
          <dgm:chMax val="1"/>
          <dgm:bulletEnabled val="1"/>
        </dgm:presLayoutVars>
      </dgm:prSet>
      <dgm:spPr/>
    </dgm:pt>
    <dgm:pt modelId="{A3CC7122-15F4-4073-9EAA-4EF48BDB24C3}" type="pres">
      <dgm:prSet presAssocID="{E08C326B-A065-4A08-A014-E6F1E9D6F0AB}" presName="quadrant4" presStyleLbl="node1" presStyleIdx="3" presStyleCnt="4">
        <dgm:presLayoutVars>
          <dgm:chMax val="1"/>
          <dgm:bulletEnabled val="1"/>
        </dgm:presLayoutVars>
      </dgm:prSet>
      <dgm:spPr/>
    </dgm:pt>
    <dgm:pt modelId="{CB4BCCDC-9FF6-4879-9F2A-F4FCA63EB2B6}" type="pres">
      <dgm:prSet presAssocID="{E08C326B-A065-4A08-A014-E6F1E9D6F0AB}" presName="quadrantPlaceholder" presStyleCnt="0"/>
      <dgm:spPr/>
    </dgm:pt>
    <dgm:pt modelId="{0D2E1839-D16B-4341-8376-AAC7A72D0B68}" type="pres">
      <dgm:prSet presAssocID="{E08C326B-A065-4A08-A014-E6F1E9D6F0AB}" presName="center1" presStyleLbl="fgShp" presStyleIdx="0" presStyleCnt="2"/>
      <dgm:spPr/>
    </dgm:pt>
    <dgm:pt modelId="{ED904E0B-76C8-4C2B-8A55-212807FB8142}" type="pres">
      <dgm:prSet presAssocID="{E08C326B-A065-4A08-A014-E6F1E9D6F0AB}" presName="center2" presStyleLbl="fgShp" presStyleIdx="1" presStyleCnt="2"/>
      <dgm:spPr/>
    </dgm:pt>
  </dgm:ptLst>
  <dgm:cxnLst>
    <dgm:cxn modelId="{50971100-3EC7-43BE-8830-2A5B0B083C2A}" type="presOf" srcId="{E08C326B-A065-4A08-A014-E6F1E9D6F0AB}" destId="{5C1E6E65-1F82-4D1E-A67C-CE0C745FD577}" srcOrd="0" destOrd="0" presId="urn:microsoft.com/office/officeart/2005/8/layout/cycle4"/>
    <dgm:cxn modelId="{B8DCA700-B134-4378-BC27-A11806217757}" type="presOf" srcId="{AA55BEFA-0D20-4684-ADBB-DBDF80624AB0}" destId="{F3827247-BA4F-4101-8C2C-229837947560}" srcOrd="0" destOrd="0" presId="urn:microsoft.com/office/officeart/2005/8/layout/cycle4"/>
    <dgm:cxn modelId="{C4F13802-A79B-49D0-802D-D086377787A8}" srcId="{E08C326B-A065-4A08-A014-E6F1E9D6F0AB}" destId="{69FC9544-676D-41A4-A8D1-CAF66F1BF855}" srcOrd="2" destOrd="0" parTransId="{2340E104-F5EC-4568-ACF8-96DCDEFD7713}" sibTransId="{71CC9ADC-2FB7-4120-9DF7-BF3F6509AA62}"/>
    <dgm:cxn modelId="{71BC8E03-259B-4875-A2F6-A8AB3E66EE6B}" type="presOf" srcId="{C391E805-05DD-4542-ABAA-B76FEBAD81A2}" destId="{85050D4C-B2D4-4CE1-9E2F-A1E281C0FE38}" srcOrd="0" destOrd="2" presId="urn:microsoft.com/office/officeart/2005/8/layout/cycle4"/>
    <dgm:cxn modelId="{7695CA11-695A-442E-8D68-0E2CC32D9271}" type="presOf" srcId="{C391E805-05DD-4542-ABAA-B76FEBAD81A2}" destId="{A49A465C-CFB8-4AD8-827C-91AC3BEAD124}" srcOrd="1" destOrd="2" presId="urn:microsoft.com/office/officeart/2005/8/layout/cycle4"/>
    <dgm:cxn modelId="{58051F13-1BE6-4520-BF23-41CD52ED75CD}" type="presOf" srcId="{77C547B8-2769-4C15-A4F3-3E7E289AD136}" destId="{A49A465C-CFB8-4AD8-827C-91AC3BEAD124}" srcOrd="1" destOrd="0" presId="urn:microsoft.com/office/officeart/2005/8/layout/cycle4"/>
    <dgm:cxn modelId="{5CBDF115-F01B-41FD-B8F3-528004D32355}" type="presOf" srcId="{C3E9644A-AFE4-45A1-8AD3-7060C01D73AC}" destId="{F4167AF8-5FC6-46B3-86BF-7208A4F32E5E}" srcOrd="1" destOrd="1" presId="urn:microsoft.com/office/officeart/2005/8/layout/cycle4"/>
    <dgm:cxn modelId="{13BD9E21-64B2-4606-A72D-B765D269CD09}" srcId="{E08C326B-A065-4A08-A014-E6F1E9D6F0AB}" destId="{63213882-35F9-4E8E-9297-442C2A67FF44}" srcOrd="1" destOrd="0" parTransId="{9FF7BD8A-F2B6-4A9D-BA17-D022B77C14D3}" sibTransId="{9D7F9ED4-BE80-40E1-8D79-AA9ECFBB40DD}"/>
    <dgm:cxn modelId="{87D18D24-56D5-46C6-BD9B-10C59972F2CE}" srcId="{E7291EFC-30DE-4A88-AEE8-76FE4E512B88}" destId="{C3E9644A-AFE4-45A1-8AD3-7060C01D73AC}" srcOrd="1" destOrd="0" parTransId="{4C429EE9-41FC-4129-ABCA-9D8761E13E84}" sibTransId="{9FDE68B9-D344-47E7-A684-FDCAFF28ABC5}"/>
    <dgm:cxn modelId="{1DF7602B-009B-4319-9623-3DA52D97C884}" type="presOf" srcId="{69FC9544-676D-41A4-A8D1-CAF66F1BF855}" destId="{33D5F2AA-768A-4770-B442-5269BB442E58}" srcOrd="0" destOrd="0" presId="urn:microsoft.com/office/officeart/2005/8/layout/cycle4"/>
    <dgm:cxn modelId="{F7382831-63F3-46D8-AFFD-92FA8EDB3FB4}" srcId="{82BAA6BC-ABBD-48B8-A17A-F0D31941D254}" destId="{9DA1557D-065E-44D2-9CD1-5D75EA9D102E}" srcOrd="0" destOrd="0" parTransId="{5230DFC5-FD48-47C1-A7A7-A3437EC828D0}" sibTransId="{3AA4DFF0-BB69-4AA2-815F-EF109FE13250}"/>
    <dgm:cxn modelId="{EAFA7331-90CB-431C-AC5F-379FFF37F58B}" srcId="{E7291EFC-30DE-4A88-AEE8-76FE4E512B88}" destId="{38D60B8E-F5ED-4C8F-9B9D-BAD7A96B0715}" srcOrd="2" destOrd="0" parTransId="{0FA3F0AC-E18E-4E28-A6DD-026A2CB0D3F0}" sibTransId="{1FA5D113-3FE1-4381-9930-AC15C8C77062}"/>
    <dgm:cxn modelId="{F1288C34-D99C-43B6-9ACB-994C0CA00210}" type="presOf" srcId="{73082169-9E50-456B-9101-7825444F75C7}" destId="{F3827247-BA4F-4101-8C2C-229837947560}" srcOrd="0" destOrd="1" presId="urn:microsoft.com/office/officeart/2005/8/layout/cycle4"/>
    <dgm:cxn modelId="{7563F637-B067-4038-B728-120694D8DB12}" type="presOf" srcId="{E87DC4A8-FA2B-46B7-9F2A-87B5F3BC34DE}" destId="{F4167AF8-5FC6-46B3-86BF-7208A4F32E5E}" srcOrd="1" destOrd="0" presId="urn:microsoft.com/office/officeart/2005/8/layout/cycle4"/>
    <dgm:cxn modelId="{B5B6A93A-18D0-4A24-82BF-A865B5BCF39F}" type="presOf" srcId="{82BAA6BC-ABBD-48B8-A17A-F0D31941D254}" destId="{A3CC7122-15F4-4073-9EAA-4EF48BDB24C3}" srcOrd="0" destOrd="0" presId="urn:microsoft.com/office/officeart/2005/8/layout/cycle4"/>
    <dgm:cxn modelId="{AE4C863F-4C84-48C9-87C2-37EA705DA702}" srcId="{63213882-35F9-4E8E-9297-442C2A67FF44}" destId="{77C547B8-2769-4C15-A4F3-3E7E289AD136}" srcOrd="0" destOrd="0" parTransId="{8B3B1C9A-49B7-4508-BE69-EBF7E7B44969}" sibTransId="{AEFA96D6-DD3D-4B71-A99B-7997321967A9}"/>
    <dgm:cxn modelId="{C0FF3140-FD57-4231-8522-BF2A602F49ED}" type="presOf" srcId="{C3E9644A-AFE4-45A1-8AD3-7060C01D73AC}" destId="{D4413FE3-2DB2-44A6-A863-41EBE3E8B66C}" srcOrd="0" destOrd="1" presId="urn:microsoft.com/office/officeart/2005/8/layout/cycle4"/>
    <dgm:cxn modelId="{0260405B-032F-49BB-8735-EB2AE75A9CDD}" srcId="{63213882-35F9-4E8E-9297-442C2A67FF44}" destId="{C391E805-05DD-4542-ABAA-B76FEBAD81A2}" srcOrd="2" destOrd="0" parTransId="{A241D944-0C42-4474-8DBC-9998B60764CE}" sibTransId="{8196C4CD-0B45-4698-B9E2-5FB83C1343A2}"/>
    <dgm:cxn modelId="{2DF2C766-C810-49FB-8BD6-3EC80E3F327F}" type="presOf" srcId="{77C547B8-2769-4C15-A4F3-3E7E289AD136}" destId="{85050D4C-B2D4-4CE1-9E2F-A1E281C0FE38}" srcOrd="0" destOrd="0" presId="urn:microsoft.com/office/officeart/2005/8/layout/cycle4"/>
    <dgm:cxn modelId="{F9EC316A-D755-405E-8195-403B15E307A1}" type="presOf" srcId="{9DA1557D-065E-44D2-9CD1-5D75EA9D102E}" destId="{784F541D-24A9-44E0-861F-8DD7D55D37D4}" srcOrd="1" destOrd="0" presId="urn:microsoft.com/office/officeart/2005/8/layout/cycle4"/>
    <dgm:cxn modelId="{F8439F4A-CF7C-42C6-B960-1C25B87D1DDC}" type="presOf" srcId="{9DA1557D-065E-44D2-9CD1-5D75EA9D102E}" destId="{AECE35D7-5B76-462A-9408-FDC40341D3C6}" srcOrd="0" destOrd="0" presId="urn:microsoft.com/office/officeart/2005/8/layout/cycle4"/>
    <dgm:cxn modelId="{8EA7F774-3243-41DA-A51F-DDD7984B4A6F}" type="presOf" srcId="{E17D7B1D-41CA-45EB-8E53-C1987BD4AA0A}" destId="{784F541D-24A9-44E0-861F-8DD7D55D37D4}" srcOrd="1" destOrd="1" presId="urn:microsoft.com/office/officeart/2005/8/layout/cycle4"/>
    <dgm:cxn modelId="{FBC56456-EAD4-4194-A0AC-C91F1D678DD3}" srcId="{E08C326B-A065-4A08-A014-E6F1E9D6F0AB}" destId="{E7291EFC-30DE-4A88-AEE8-76FE4E512B88}" srcOrd="0" destOrd="0" parTransId="{1BDB8546-141F-4BF8-87A4-D69CC1AD64A5}" sibTransId="{CFB75015-6DCB-4C35-8D61-E6AA93A4B925}"/>
    <dgm:cxn modelId="{71CDE586-F62E-4AC6-8E1A-6B9E2BEC54C6}" srcId="{E08C326B-A065-4A08-A014-E6F1E9D6F0AB}" destId="{82BAA6BC-ABBD-48B8-A17A-F0D31941D254}" srcOrd="3" destOrd="0" parTransId="{2394CAC6-3C92-4029-ACD0-5C3D0E53A653}" sibTransId="{F3F20067-B5A5-4BDF-B12B-7649CB5726EB}"/>
    <dgm:cxn modelId="{D75A418C-D8E7-457F-987C-D496700B9485}" type="presOf" srcId="{AA55BEFA-0D20-4684-ADBB-DBDF80624AB0}" destId="{7C35D887-DEC0-4200-A005-44FBD7559F9A}" srcOrd="1" destOrd="0" presId="urn:microsoft.com/office/officeart/2005/8/layout/cycle4"/>
    <dgm:cxn modelId="{682C6A8F-90A6-4845-B59F-7810B1B9DBC1}" type="presOf" srcId="{E7291EFC-30DE-4A88-AEE8-76FE4E512B88}" destId="{46412D8E-53D0-47A3-BED6-3AF17FE55B0D}" srcOrd="0" destOrd="0" presId="urn:microsoft.com/office/officeart/2005/8/layout/cycle4"/>
    <dgm:cxn modelId="{57C8598F-0492-4B58-B032-67171518A6F6}" type="presOf" srcId="{38D60B8E-F5ED-4C8F-9B9D-BAD7A96B0715}" destId="{F4167AF8-5FC6-46B3-86BF-7208A4F32E5E}" srcOrd="1" destOrd="2" presId="urn:microsoft.com/office/officeart/2005/8/layout/cycle4"/>
    <dgm:cxn modelId="{19400292-F892-4E64-A37F-3DB31B15F14E}" srcId="{63213882-35F9-4E8E-9297-442C2A67FF44}" destId="{1856ADB1-A77D-4981-8BBD-DEE8013C2C84}" srcOrd="1" destOrd="0" parTransId="{F1F32506-0B7F-4BEE-9CA8-DAFFA3988DB8}" sibTransId="{6203F495-23E2-4B7B-A6E4-59E7DAC20198}"/>
    <dgm:cxn modelId="{209C7299-3879-4011-9564-724602F50466}" type="presOf" srcId="{73082169-9E50-456B-9101-7825444F75C7}" destId="{7C35D887-DEC0-4200-A005-44FBD7559F9A}" srcOrd="1" destOrd="1" presId="urn:microsoft.com/office/officeart/2005/8/layout/cycle4"/>
    <dgm:cxn modelId="{EE9A6CA6-6A82-43B4-9CF7-7C1F3FEC40CE}" type="presOf" srcId="{38D60B8E-F5ED-4C8F-9B9D-BAD7A96B0715}" destId="{D4413FE3-2DB2-44A6-A863-41EBE3E8B66C}" srcOrd="0" destOrd="2" presId="urn:microsoft.com/office/officeart/2005/8/layout/cycle4"/>
    <dgm:cxn modelId="{AD095CAE-D5AA-40E9-ABF1-12E6979285A6}" type="presOf" srcId="{63213882-35F9-4E8E-9297-442C2A67FF44}" destId="{599441B9-F955-4FCF-B9EC-B58EAEC80662}" srcOrd="0" destOrd="0" presId="urn:microsoft.com/office/officeart/2005/8/layout/cycle4"/>
    <dgm:cxn modelId="{A569AFB2-4ECC-4977-B79E-13A7FC3A9D3F}" type="presOf" srcId="{E17D7B1D-41CA-45EB-8E53-C1987BD4AA0A}" destId="{AECE35D7-5B76-462A-9408-FDC40341D3C6}" srcOrd="0" destOrd="1" presId="urn:microsoft.com/office/officeart/2005/8/layout/cycle4"/>
    <dgm:cxn modelId="{EE286ED3-BE7F-4807-8FF1-700EB02FE556}" srcId="{E7291EFC-30DE-4A88-AEE8-76FE4E512B88}" destId="{E87DC4A8-FA2B-46B7-9F2A-87B5F3BC34DE}" srcOrd="0" destOrd="0" parTransId="{A3076F4D-F5E6-4721-B8DB-038C29B1C05F}" sibTransId="{66FD5E31-603A-4587-A927-7BEE8B777031}"/>
    <dgm:cxn modelId="{1208F8D4-A9A7-4D83-881E-F74F8C78A653}" srcId="{69FC9544-676D-41A4-A8D1-CAF66F1BF855}" destId="{73082169-9E50-456B-9101-7825444F75C7}" srcOrd="1" destOrd="0" parTransId="{2529BEFE-5F50-4C38-B0CB-9D02599D3DB2}" sibTransId="{34C559D6-7142-4312-96F5-564B2C39872F}"/>
    <dgm:cxn modelId="{6BFF62E1-2549-4EB1-9988-75436EA05BF3}" srcId="{69FC9544-676D-41A4-A8D1-CAF66F1BF855}" destId="{AA55BEFA-0D20-4684-ADBB-DBDF80624AB0}" srcOrd="0" destOrd="0" parTransId="{CF9EB21F-5767-41B5-AB57-D0E75920A527}" sibTransId="{F1AA09B9-35D9-4353-9006-E178D3255317}"/>
    <dgm:cxn modelId="{ECD881E3-CB0A-4B44-B4E3-60322C7A2D63}" srcId="{82BAA6BC-ABBD-48B8-A17A-F0D31941D254}" destId="{E17D7B1D-41CA-45EB-8E53-C1987BD4AA0A}" srcOrd="1" destOrd="0" parTransId="{C0ADCFCC-BD7B-4D96-B632-8E6184629801}" sibTransId="{2A7CBA20-3E67-4874-BB11-C7C190E78F19}"/>
    <dgm:cxn modelId="{661F2CE5-33E4-467A-B36A-F578EAB9DC18}" type="presOf" srcId="{1856ADB1-A77D-4981-8BBD-DEE8013C2C84}" destId="{A49A465C-CFB8-4AD8-827C-91AC3BEAD124}" srcOrd="1" destOrd="1" presId="urn:microsoft.com/office/officeart/2005/8/layout/cycle4"/>
    <dgm:cxn modelId="{FE68A1EE-BEB7-42BB-AE93-95BA15C6925D}" type="presOf" srcId="{1856ADB1-A77D-4981-8BBD-DEE8013C2C84}" destId="{85050D4C-B2D4-4CE1-9E2F-A1E281C0FE38}" srcOrd="0" destOrd="1" presId="urn:microsoft.com/office/officeart/2005/8/layout/cycle4"/>
    <dgm:cxn modelId="{0EB8B1F3-66EC-4517-AE15-D3198598AC22}" type="presOf" srcId="{E87DC4A8-FA2B-46B7-9F2A-87B5F3BC34DE}" destId="{D4413FE3-2DB2-44A6-A863-41EBE3E8B66C}" srcOrd="0" destOrd="0" presId="urn:microsoft.com/office/officeart/2005/8/layout/cycle4"/>
    <dgm:cxn modelId="{9AF968AD-180C-4D33-80C4-034A29C15A84}" type="presParOf" srcId="{5C1E6E65-1F82-4D1E-A67C-CE0C745FD577}" destId="{CB6AAFA7-295C-48A9-A624-A4D9B6154EDD}" srcOrd="0" destOrd="0" presId="urn:microsoft.com/office/officeart/2005/8/layout/cycle4"/>
    <dgm:cxn modelId="{84D252FA-0631-4D60-8405-5DC9B14D2102}" type="presParOf" srcId="{CB6AAFA7-295C-48A9-A624-A4D9B6154EDD}" destId="{9CCBA4C5-BCF7-45C2-998C-EC7CA318FB5C}" srcOrd="0" destOrd="0" presId="urn:microsoft.com/office/officeart/2005/8/layout/cycle4"/>
    <dgm:cxn modelId="{011D7571-F642-4357-A7FC-7D24EFDB7F68}" type="presParOf" srcId="{9CCBA4C5-BCF7-45C2-998C-EC7CA318FB5C}" destId="{D4413FE3-2DB2-44A6-A863-41EBE3E8B66C}" srcOrd="0" destOrd="0" presId="urn:microsoft.com/office/officeart/2005/8/layout/cycle4"/>
    <dgm:cxn modelId="{79DC32B4-C492-4092-9016-4A33D176B337}" type="presParOf" srcId="{9CCBA4C5-BCF7-45C2-998C-EC7CA318FB5C}" destId="{F4167AF8-5FC6-46B3-86BF-7208A4F32E5E}" srcOrd="1" destOrd="0" presId="urn:microsoft.com/office/officeart/2005/8/layout/cycle4"/>
    <dgm:cxn modelId="{395F811B-CC81-43DF-BC25-025773FB16CD}" type="presParOf" srcId="{CB6AAFA7-295C-48A9-A624-A4D9B6154EDD}" destId="{2EF8B00B-0631-4019-99D1-59905C780FCA}" srcOrd="1" destOrd="0" presId="urn:microsoft.com/office/officeart/2005/8/layout/cycle4"/>
    <dgm:cxn modelId="{D3AFF3C0-CD36-4E70-B823-AF829316A95F}" type="presParOf" srcId="{2EF8B00B-0631-4019-99D1-59905C780FCA}" destId="{85050D4C-B2D4-4CE1-9E2F-A1E281C0FE38}" srcOrd="0" destOrd="0" presId="urn:microsoft.com/office/officeart/2005/8/layout/cycle4"/>
    <dgm:cxn modelId="{5CC33A4E-2B44-4156-91AE-88B23E9EEADF}" type="presParOf" srcId="{2EF8B00B-0631-4019-99D1-59905C780FCA}" destId="{A49A465C-CFB8-4AD8-827C-91AC3BEAD124}" srcOrd="1" destOrd="0" presId="urn:microsoft.com/office/officeart/2005/8/layout/cycle4"/>
    <dgm:cxn modelId="{827E4659-2229-4E8B-B5FB-6D2D2F628C57}" type="presParOf" srcId="{CB6AAFA7-295C-48A9-A624-A4D9B6154EDD}" destId="{57361353-A89F-45C8-AEE0-688194CD5AF2}" srcOrd="2" destOrd="0" presId="urn:microsoft.com/office/officeart/2005/8/layout/cycle4"/>
    <dgm:cxn modelId="{F52B0339-1273-4376-BCAD-36A0A8261B76}" type="presParOf" srcId="{57361353-A89F-45C8-AEE0-688194CD5AF2}" destId="{F3827247-BA4F-4101-8C2C-229837947560}" srcOrd="0" destOrd="0" presId="urn:microsoft.com/office/officeart/2005/8/layout/cycle4"/>
    <dgm:cxn modelId="{F5704646-24B4-4788-A4A2-FA6F28188F3C}" type="presParOf" srcId="{57361353-A89F-45C8-AEE0-688194CD5AF2}" destId="{7C35D887-DEC0-4200-A005-44FBD7559F9A}" srcOrd="1" destOrd="0" presId="urn:microsoft.com/office/officeart/2005/8/layout/cycle4"/>
    <dgm:cxn modelId="{3BDB5544-4DE8-4593-90B4-A53806A1C371}" type="presParOf" srcId="{CB6AAFA7-295C-48A9-A624-A4D9B6154EDD}" destId="{65A732FE-5336-4617-846E-2536A812CBDA}" srcOrd="3" destOrd="0" presId="urn:microsoft.com/office/officeart/2005/8/layout/cycle4"/>
    <dgm:cxn modelId="{533352F2-8604-4A49-BDCC-AEF03454E17A}" type="presParOf" srcId="{65A732FE-5336-4617-846E-2536A812CBDA}" destId="{AECE35D7-5B76-462A-9408-FDC40341D3C6}" srcOrd="0" destOrd="0" presId="urn:microsoft.com/office/officeart/2005/8/layout/cycle4"/>
    <dgm:cxn modelId="{4F615D09-A64E-4B11-BF42-24ED97D7ADFA}" type="presParOf" srcId="{65A732FE-5336-4617-846E-2536A812CBDA}" destId="{784F541D-24A9-44E0-861F-8DD7D55D37D4}" srcOrd="1" destOrd="0" presId="urn:microsoft.com/office/officeart/2005/8/layout/cycle4"/>
    <dgm:cxn modelId="{39505369-BD03-4796-A7EC-C536A1DFA35D}" type="presParOf" srcId="{CB6AAFA7-295C-48A9-A624-A4D9B6154EDD}" destId="{6EEC5E91-B32B-4311-9716-307945C32287}" srcOrd="4" destOrd="0" presId="urn:microsoft.com/office/officeart/2005/8/layout/cycle4"/>
    <dgm:cxn modelId="{A563CFEB-CF37-4E2E-8066-9D08766EE6CE}" type="presParOf" srcId="{5C1E6E65-1F82-4D1E-A67C-CE0C745FD577}" destId="{632C35FD-C9E5-4872-A00C-7D2652BED6EC}" srcOrd="1" destOrd="0" presId="urn:microsoft.com/office/officeart/2005/8/layout/cycle4"/>
    <dgm:cxn modelId="{39F45CA5-31B1-45AE-A3A3-2A1B70750269}" type="presParOf" srcId="{632C35FD-C9E5-4872-A00C-7D2652BED6EC}" destId="{46412D8E-53D0-47A3-BED6-3AF17FE55B0D}" srcOrd="0" destOrd="0" presId="urn:microsoft.com/office/officeart/2005/8/layout/cycle4"/>
    <dgm:cxn modelId="{94F481A0-A24B-4307-B820-097B1D85C66C}" type="presParOf" srcId="{632C35FD-C9E5-4872-A00C-7D2652BED6EC}" destId="{599441B9-F955-4FCF-B9EC-B58EAEC80662}" srcOrd="1" destOrd="0" presId="urn:microsoft.com/office/officeart/2005/8/layout/cycle4"/>
    <dgm:cxn modelId="{259ABFB8-5C87-40DB-BC07-27739A108ABD}" type="presParOf" srcId="{632C35FD-C9E5-4872-A00C-7D2652BED6EC}" destId="{33D5F2AA-768A-4770-B442-5269BB442E58}" srcOrd="2" destOrd="0" presId="urn:microsoft.com/office/officeart/2005/8/layout/cycle4"/>
    <dgm:cxn modelId="{528F4C8F-DF7E-4EE2-AEC2-16003B9D5687}" type="presParOf" srcId="{632C35FD-C9E5-4872-A00C-7D2652BED6EC}" destId="{A3CC7122-15F4-4073-9EAA-4EF48BDB24C3}" srcOrd="3" destOrd="0" presId="urn:microsoft.com/office/officeart/2005/8/layout/cycle4"/>
    <dgm:cxn modelId="{1061BEDA-1653-4E97-B625-95513D607B46}" type="presParOf" srcId="{632C35FD-C9E5-4872-A00C-7D2652BED6EC}" destId="{CB4BCCDC-9FF6-4879-9F2A-F4FCA63EB2B6}" srcOrd="4" destOrd="0" presId="urn:microsoft.com/office/officeart/2005/8/layout/cycle4"/>
    <dgm:cxn modelId="{F7A00C0B-E0C4-4B5D-8447-5D4BFFFA351F}" type="presParOf" srcId="{5C1E6E65-1F82-4D1E-A67C-CE0C745FD577}" destId="{0D2E1839-D16B-4341-8376-AAC7A72D0B68}" srcOrd="2" destOrd="0" presId="urn:microsoft.com/office/officeart/2005/8/layout/cycle4"/>
    <dgm:cxn modelId="{D3986C29-4741-449E-BEE4-638A28C81DC5}" type="presParOf" srcId="{5C1E6E65-1F82-4D1E-A67C-CE0C745FD577}" destId="{ED904E0B-76C8-4C2B-8A55-212807FB8142}"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827247-BA4F-4101-8C2C-229837947560}">
      <dsp:nvSpPr>
        <dsp:cNvPr id="0" name=""/>
        <dsp:cNvSpPr/>
      </dsp:nvSpPr>
      <dsp:spPr>
        <a:xfrm>
          <a:off x="2579262" y="1436886"/>
          <a:ext cx="1043856" cy="676182"/>
        </a:xfrm>
        <a:prstGeom prst="roundRect">
          <a:avLst>
            <a:gd name="adj" fmla="val 10000"/>
          </a:avLst>
        </a:prstGeom>
        <a:solidFill>
          <a:schemeClr val="lt1">
            <a:alpha val="90000"/>
            <a:hueOff val="0"/>
            <a:satOff val="0"/>
            <a:lumOff val="0"/>
            <a:alphaOff val="0"/>
          </a:schemeClr>
        </a:solidFill>
        <a:ln w="19050" cap="flat" cmpd="sng" algn="ctr">
          <a:solidFill>
            <a:srgbClr val="3DA15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355600">
            <a:lnSpc>
              <a:spcPct val="90000"/>
            </a:lnSpc>
            <a:spcBef>
              <a:spcPct val="0"/>
            </a:spcBef>
            <a:spcAft>
              <a:spcPct val="15000"/>
            </a:spcAft>
            <a:buChar char="•"/>
          </a:pPr>
          <a:r>
            <a:rPr lang="da-DK" sz="800" kern="1200"/>
            <a:t>Lille effekt</a:t>
          </a:r>
        </a:p>
        <a:p>
          <a:pPr marL="57150" lvl="1" indent="-57150" algn="l" defTabSz="355600">
            <a:lnSpc>
              <a:spcPct val="90000"/>
            </a:lnSpc>
            <a:spcBef>
              <a:spcPct val="0"/>
            </a:spcBef>
            <a:spcAft>
              <a:spcPct val="15000"/>
            </a:spcAft>
            <a:buChar char="•"/>
          </a:pPr>
          <a:r>
            <a:rPr lang="da-DK" sz="800" kern="1200"/>
            <a:t>Stor indsats</a:t>
          </a:r>
        </a:p>
      </dsp:txBody>
      <dsp:txXfrm>
        <a:off x="2907273" y="1620786"/>
        <a:ext cx="700991" cy="477428"/>
      </dsp:txXfrm>
    </dsp:sp>
    <dsp:sp modelId="{AECE35D7-5B76-462A-9408-FDC40341D3C6}">
      <dsp:nvSpPr>
        <dsp:cNvPr id="0" name=""/>
        <dsp:cNvSpPr/>
      </dsp:nvSpPr>
      <dsp:spPr>
        <a:xfrm>
          <a:off x="876129" y="1436886"/>
          <a:ext cx="1043856" cy="676182"/>
        </a:xfrm>
        <a:prstGeom prst="roundRect">
          <a:avLst>
            <a:gd name="adj" fmla="val 10000"/>
          </a:avLst>
        </a:prstGeom>
        <a:solidFill>
          <a:schemeClr val="lt1">
            <a:alpha val="90000"/>
            <a:hueOff val="0"/>
            <a:satOff val="0"/>
            <a:lumOff val="0"/>
            <a:alphaOff val="0"/>
          </a:schemeClr>
        </a:solidFill>
        <a:ln w="19050" cap="flat" cmpd="sng" algn="ctr">
          <a:solidFill>
            <a:srgbClr val="3DA15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355600">
            <a:lnSpc>
              <a:spcPct val="90000"/>
            </a:lnSpc>
            <a:spcBef>
              <a:spcPct val="0"/>
            </a:spcBef>
            <a:spcAft>
              <a:spcPct val="15000"/>
            </a:spcAft>
            <a:buChar char="•"/>
          </a:pPr>
          <a:r>
            <a:rPr lang="da-DK" sz="800" kern="1200"/>
            <a:t>Lille effekt</a:t>
          </a:r>
        </a:p>
        <a:p>
          <a:pPr marL="57150" lvl="1" indent="-57150" algn="l" defTabSz="355600">
            <a:lnSpc>
              <a:spcPct val="90000"/>
            </a:lnSpc>
            <a:spcBef>
              <a:spcPct val="0"/>
            </a:spcBef>
            <a:spcAft>
              <a:spcPct val="15000"/>
            </a:spcAft>
            <a:buChar char="•"/>
          </a:pPr>
          <a:r>
            <a:rPr lang="da-DK" sz="800" kern="1200"/>
            <a:t>Lille indsats</a:t>
          </a:r>
        </a:p>
      </dsp:txBody>
      <dsp:txXfrm>
        <a:off x="890983" y="1620786"/>
        <a:ext cx="700991" cy="477428"/>
      </dsp:txXfrm>
    </dsp:sp>
    <dsp:sp modelId="{85050D4C-B2D4-4CE1-9E2F-A1E281C0FE38}">
      <dsp:nvSpPr>
        <dsp:cNvPr id="0" name=""/>
        <dsp:cNvSpPr/>
      </dsp:nvSpPr>
      <dsp:spPr>
        <a:xfrm>
          <a:off x="2579262" y="0"/>
          <a:ext cx="1043856" cy="676182"/>
        </a:xfrm>
        <a:prstGeom prst="roundRect">
          <a:avLst>
            <a:gd name="adj" fmla="val 10000"/>
          </a:avLst>
        </a:prstGeom>
        <a:solidFill>
          <a:schemeClr val="lt1">
            <a:alpha val="90000"/>
            <a:hueOff val="0"/>
            <a:satOff val="0"/>
            <a:lumOff val="0"/>
            <a:alphaOff val="0"/>
          </a:schemeClr>
        </a:solidFill>
        <a:ln w="19050" cap="flat" cmpd="sng" algn="ctr">
          <a:solidFill>
            <a:srgbClr val="3DA15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355600">
            <a:lnSpc>
              <a:spcPct val="90000"/>
            </a:lnSpc>
            <a:spcBef>
              <a:spcPct val="0"/>
            </a:spcBef>
            <a:spcAft>
              <a:spcPct val="15000"/>
            </a:spcAft>
            <a:buChar char="•"/>
          </a:pPr>
          <a:endParaRPr lang="da-DK" sz="800" kern="1200"/>
        </a:p>
        <a:p>
          <a:pPr marL="57150" lvl="1" indent="-57150" algn="l" defTabSz="355600">
            <a:lnSpc>
              <a:spcPct val="90000"/>
            </a:lnSpc>
            <a:spcBef>
              <a:spcPct val="0"/>
            </a:spcBef>
            <a:spcAft>
              <a:spcPct val="15000"/>
            </a:spcAft>
            <a:buChar char="•"/>
          </a:pPr>
          <a:r>
            <a:rPr lang="da-DK" sz="800" kern="1200" dirty="0"/>
            <a:t>Stor indsats</a:t>
          </a:r>
        </a:p>
        <a:p>
          <a:pPr marL="57150" lvl="1" indent="-57150" algn="l" defTabSz="355600">
            <a:lnSpc>
              <a:spcPct val="90000"/>
            </a:lnSpc>
            <a:spcBef>
              <a:spcPct val="0"/>
            </a:spcBef>
            <a:spcAft>
              <a:spcPct val="15000"/>
            </a:spcAft>
            <a:buChar char="•"/>
          </a:pPr>
          <a:r>
            <a:rPr lang="da-DK" sz="800" kern="1200"/>
            <a:t>Stor effekt</a:t>
          </a:r>
        </a:p>
      </dsp:txBody>
      <dsp:txXfrm>
        <a:off x="2907273" y="14854"/>
        <a:ext cx="700991" cy="477428"/>
      </dsp:txXfrm>
    </dsp:sp>
    <dsp:sp modelId="{D4413FE3-2DB2-44A6-A863-41EBE3E8B66C}">
      <dsp:nvSpPr>
        <dsp:cNvPr id="0" name=""/>
        <dsp:cNvSpPr/>
      </dsp:nvSpPr>
      <dsp:spPr>
        <a:xfrm>
          <a:off x="876129" y="0"/>
          <a:ext cx="1043856" cy="676182"/>
        </a:xfrm>
        <a:prstGeom prst="roundRect">
          <a:avLst>
            <a:gd name="adj" fmla="val 10000"/>
          </a:avLst>
        </a:prstGeom>
        <a:solidFill>
          <a:schemeClr val="lt1">
            <a:alpha val="90000"/>
            <a:hueOff val="0"/>
            <a:satOff val="0"/>
            <a:lumOff val="0"/>
            <a:alphaOff val="0"/>
          </a:schemeClr>
        </a:solidFill>
        <a:ln w="19050" cap="flat" cmpd="sng" algn="ctr">
          <a:solidFill>
            <a:srgbClr val="3DA15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57150" lvl="1" indent="-57150" algn="l" defTabSz="355600">
            <a:lnSpc>
              <a:spcPct val="90000"/>
            </a:lnSpc>
            <a:spcBef>
              <a:spcPct val="0"/>
            </a:spcBef>
            <a:spcAft>
              <a:spcPct val="15000"/>
            </a:spcAft>
            <a:buChar char="•"/>
          </a:pPr>
          <a:endParaRPr lang="da-DK" sz="800" kern="1200"/>
        </a:p>
        <a:p>
          <a:pPr marL="57150" lvl="1" indent="-57150" algn="l" defTabSz="355600">
            <a:lnSpc>
              <a:spcPct val="90000"/>
            </a:lnSpc>
            <a:spcBef>
              <a:spcPct val="0"/>
            </a:spcBef>
            <a:spcAft>
              <a:spcPct val="15000"/>
            </a:spcAft>
            <a:buChar char="•"/>
          </a:pPr>
          <a:r>
            <a:rPr lang="da-DK" sz="800" kern="1200" dirty="0"/>
            <a:t>Stor effekt</a:t>
          </a:r>
        </a:p>
        <a:p>
          <a:pPr marL="57150" lvl="1" indent="-57150" algn="l" defTabSz="355600">
            <a:lnSpc>
              <a:spcPct val="90000"/>
            </a:lnSpc>
            <a:spcBef>
              <a:spcPct val="0"/>
            </a:spcBef>
            <a:spcAft>
              <a:spcPct val="15000"/>
            </a:spcAft>
            <a:buChar char="•"/>
          </a:pPr>
          <a:r>
            <a:rPr lang="da-DK" sz="800" kern="1200"/>
            <a:t>Lille indsats</a:t>
          </a:r>
        </a:p>
      </dsp:txBody>
      <dsp:txXfrm>
        <a:off x="890983" y="14854"/>
        <a:ext cx="700991" cy="477428"/>
      </dsp:txXfrm>
    </dsp:sp>
    <dsp:sp modelId="{46412D8E-53D0-47A3-BED6-3AF17FE55B0D}">
      <dsp:nvSpPr>
        <dsp:cNvPr id="0" name=""/>
        <dsp:cNvSpPr/>
      </dsp:nvSpPr>
      <dsp:spPr>
        <a:xfrm>
          <a:off x="1313534" y="120444"/>
          <a:ext cx="914958" cy="914958"/>
        </a:xfrm>
        <a:prstGeom prst="pieWedge">
          <a:avLst/>
        </a:prstGeom>
        <a:solidFill>
          <a:srgbClr val="3DA15A">
            <a:alpha val="39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a-DK" sz="1200" b="0" kern="1200" cap="none" spc="0">
              <a:ln w="0"/>
              <a:solidFill>
                <a:schemeClr val="tx1"/>
              </a:solidFill>
              <a:effectLst>
                <a:outerShdw blurRad="38100" dist="19050" dir="2700000" algn="tl" rotWithShape="0">
                  <a:schemeClr val="dk1">
                    <a:alpha val="40000"/>
                  </a:schemeClr>
                </a:outerShdw>
              </a:effectLst>
            </a:rPr>
            <a:t>JA</a:t>
          </a:r>
          <a:endParaRPr lang="da-DK" sz="1200" kern="1200"/>
        </a:p>
      </dsp:txBody>
      <dsp:txXfrm>
        <a:off x="1581519" y="388429"/>
        <a:ext cx="646973" cy="646973"/>
      </dsp:txXfrm>
    </dsp:sp>
    <dsp:sp modelId="{599441B9-F955-4FCF-B9EC-B58EAEC80662}">
      <dsp:nvSpPr>
        <dsp:cNvPr id="0" name=""/>
        <dsp:cNvSpPr/>
      </dsp:nvSpPr>
      <dsp:spPr>
        <a:xfrm rot="5400000">
          <a:off x="2270754" y="120444"/>
          <a:ext cx="914958" cy="914958"/>
        </a:xfrm>
        <a:prstGeom prst="pieWedge">
          <a:avLst/>
        </a:prstGeom>
        <a:solidFill>
          <a:srgbClr val="3DA15A">
            <a:alpha val="38824"/>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a-DK" sz="1200" b="0" kern="1200" cap="none" spc="0">
              <a:ln w="0"/>
              <a:solidFill>
                <a:schemeClr val="tx1"/>
              </a:solidFill>
              <a:effectLst>
                <a:outerShdw blurRad="38100" dist="19050" dir="2700000" algn="tl" rotWithShape="0">
                  <a:schemeClr val="dk1">
                    <a:alpha val="40000"/>
                  </a:schemeClr>
                </a:outerShdw>
              </a:effectLst>
            </a:rPr>
            <a:t>MÅSKE</a:t>
          </a:r>
          <a:endParaRPr lang="da-DK" sz="1200" kern="1200"/>
        </a:p>
      </dsp:txBody>
      <dsp:txXfrm rot="-5400000">
        <a:off x="2270754" y="388429"/>
        <a:ext cx="646973" cy="646973"/>
      </dsp:txXfrm>
    </dsp:sp>
    <dsp:sp modelId="{33D5F2AA-768A-4770-B442-5269BB442E58}">
      <dsp:nvSpPr>
        <dsp:cNvPr id="0" name=""/>
        <dsp:cNvSpPr/>
      </dsp:nvSpPr>
      <dsp:spPr>
        <a:xfrm rot="10800000">
          <a:off x="2270754" y="1077665"/>
          <a:ext cx="914958" cy="914958"/>
        </a:xfrm>
        <a:prstGeom prst="pieWedge">
          <a:avLst/>
        </a:prstGeom>
        <a:solidFill>
          <a:srgbClr val="3DA15A">
            <a:alpha val="39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a-DK" sz="1200" b="0" kern="1200" cap="none" spc="0">
              <a:ln w="0"/>
              <a:solidFill>
                <a:schemeClr val="tx1"/>
              </a:solidFill>
              <a:effectLst>
                <a:outerShdw blurRad="38100" dist="19050" dir="2700000" algn="tl" rotWithShape="0">
                  <a:schemeClr val="dk1">
                    <a:alpha val="40000"/>
                  </a:schemeClr>
                </a:outerShdw>
              </a:effectLst>
            </a:rPr>
            <a:t>NEJ</a:t>
          </a:r>
          <a:endParaRPr lang="da-DK" sz="1200" kern="1200"/>
        </a:p>
      </dsp:txBody>
      <dsp:txXfrm rot="10800000">
        <a:off x="2270754" y="1077665"/>
        <a:ext cx="646973" cy="646973"/>
      </dsp:txXfrm>
    </dsp:sp>
    <dsp:sp modelId="{A3CC7122-15F4-4073-9EAA-4EF48BDB24C3}">
      <dsp:nvSpPr>
        <dsp:cNvPr id="0" name=""/>
        <dsp:cNvSpPr/>
      </dsp:nvSpPr>
      <dsp:spPr>
        <a:xfrm rot="16200000">
          <a:off x="1313534" y="1077665"/>
          <a:ext cx="914958" cy="914958"/>
        </a:xfrm>
        <a:prstGeom prst="pieWedge">
          <a:avLst/>
        </a:prstGeom>
        <a:solidFill>
          <a:srgbClr val="3DA15A">
            <a:alpha val="39000"/>
          </a:srgb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a-DK" sz="1200" b="0" kern="1200" cap="none" spc="0" dirty="0">
              <a:ln w="0"/>
              <a:solidFill>
                <a:schemeClr val="tx1"/>
              </a:solidFill>
              <a:effectLst>
                <a:outerShdw blurRad="38100" dist="19050" dir="2700000" algn="tl" rotWithShape="0">
                  <a:schemeClr val="dk1">
                    <a:alpha val="40000"/>
                  </a:schemeClr>
                </a:outerShdw>
              </a:effectLst>
            </a:rPr>
            <a:t>MÅSKE</a:t>
          </a:r>
          <a:endParaRPr lang="da-DK" sz="1200" kern="1200" dirty="0"/>
        </a:p>
      </dsp:txBody>
      <dsp:txXfrm rot="5400000">
        <a:off x="1581519" y="1077665"/>
        <a:ext cx="646973" cy="646973"/>
      </dsp:txXfrm>
    </dsp:sp>
    <dsp:sp modelId="{0D2E1839-D16B-4341-8376-AAC7A72D0B68}">
      <dsp:nvSpPr>
        <dsp:cNvPr id="0" name=""/>
        <dsp:cNvSpPr/>
      </dsp:nvSpPr>
      <dsp:spPr>
        <a:xfrm>
          <a:off x="2091672" y="866358"/>
          <a:ext cx="315903" cy="274698"/>
        </a:xfrm>
        <a:prstGeom prst="circularArrow">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904E0B-76C8-4C2B-8A55-212807FB8142}">
      <dsp:nvSpPr>
        <dsp:cNvPr id="0" name=""/>
        <dsp:cNvSpPr/>
      </dsp:nvSpPr>
      <dsp:spPr>
        <a:xfrm rot="10800000">
          <a:off x="2091672" y="972011"/>
          <a:ext cx="315903" cy="274698"/>
        </a:xfrm>
        <a:prstGeom prst="circularArrow">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515BA-0FA3-450F-AEDF-BF7F56AD12E4}" type="datetimeFigureOut">
              <a:rPr lang="da-DK" smtClean="0"/>
              <a:t>16-01-2025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BBC4B2-1DDE-4A49-B5BE-D41AB000188C}" type="slidenum">
              <a:rPr lang="da-DK" smtClean="0"/>
              <a:t>‹nr.›</a:t>
            </a:fld>
            <a:endParaRPr lang="da-DK"/>
          </a:p>
        </p:txBody>
      </p:sp>
    </p:spTree>
    <p:extLst>
      <p:ext uri="{BB962C8B-B14F-4D97-AF65-F5344CB8AC3E}">
        <p14:creationId xmlns:p14="http://schemas.microsoft.com/office/powerpoint/2010/main" val="63555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07BBC4B2-1DDE-4A49-B5BE-D41AB000188C}" type="slidenum">
              <a:rPr lang="da-DK" smtClean="0"/>
              <a:t>1</a:t>
            </a:fld>
            <a:endParaRPr lang="da-DK"/>
          </a:p>
        </p:txBody>
      </p:sp>
    </p:spTree>
    <p:extLst>
      <p:ext uri="{BB962C8B-B14F-4D97-AF65-F5344CB8AC3E}">
        <p14:creationId xmlns:p14="http://schemas.microsoft.com/office/powerpoint/2010/main" val="1806106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EFCDA1-C50E-9325-82F4-364FD119A32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2048EF08-B4CA-D4FB-CCC4-AE57DC5895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966DEFFE-8F5A-6AC5-A8C7-BEC0CD442E82}"/>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B867FE32-F752-697B-86A5-0175A7D3A8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31ED8E4-2CC7-19BA-6FED-47B5E353FEDF}"/>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4018401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334CBE-0224-29CD-E65D-41983023792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8169F9D8-C9BF-5F27-C60C-63371A00DECF}"/>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E1413E7-79E4-7CA7-C3E7-2879CBB45BF1}"/>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8FEC248E-3B7F-DE1A-221A-B8476B41C7F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B570196-9F10-AE33-141A-8E1C26752F05}"/>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417731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5AE973CA-7DF8-6B51-4FA3-292D22444BB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0FC20CC8-63A4-9B68-2F83-484D1EBA5E46}"/>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FF8A98B-86E1-3569-A036-723B1B54E3AB}"/>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4427474C-9444-2772-3AE6-ECBD1E2722D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185D1BA-6C24-9195-83E5-0331B6C381E2}"/>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381835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3345DA-A58F-639E-C922-EAB463CF518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8F9621E-BB54-6B37-D45C-E329EB56291E}"/>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144EC78-B20F-B290-257C-B858E518DE46}"/>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8926CBD1-DF55-6F0A-036B-096EC580CDE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78B1B2C-62EF-2957-58E7-EC413190610E}"/>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292502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174132-BD30-E1FB-AA60-64D360A9564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AA8F0462-3930-D65B-35FF-FEBB74EB04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1DEB418-9B9E-7B99-D7B1-B526B5D8CF17}"/>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5F16DBA5-B71A-EDC9-DB32-C5203799E11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D4472BC-EF59-9B3C-0AF6-4D7E2F75EFC7}"/>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204449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DC24CD-82D1-DD7C-02F2-CF714DC7AED8}"/>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4AC3266-DD33-2991-A754-EF4F29D1E091}"/>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F05A9FB-D646-5CCC-14E6-054A8945DF61}"/>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8D94316-73F4-D124-CF32-E0EDF53E370D}"/>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6" name="Pladsholder til sidefod 5">
            <a:extLst>
              <a:ext uri="{FF2B5EF4-FFF2-40B4-BE49-F238E27FC236}">
                <a16:creationId xmlns:a16="http://schemas.microsoft.com/office/drawing/2014/main" id="{F8B366B3-C29C-8CA0-6CC8-44084C63B65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073A427-DBDE-FE83-B107-69453048CBD5}"/>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2903355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76F132-F9D6-C35A-74DC-427330BD39A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9CA633E-9FA1-98DF-ED76-8A302664DD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DB2066D6-9718-B27B-33BA-11E819894833}"/>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CA912321-3F15-3C1E-641A-16DFB79A51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FA9BF575-15C3-4045-4233-DC78440FE05B}"/>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EBF6205F-C7FC-04D8-0AFE-39ADF6BB5AB8}"/>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8" name="Pladsholder til sidefod 7">
            <a:extLst>
              <a:ext uri="{FF2B5EF4-FFF2-40B4-BE49-F238E27FC236}">
                <a16:creationId xmlns:a16="http://schemas.microsoft.com/office/drawing/2014/main" id="{FD82E50D-6852-92EB-6791-1F1050ACA8D9}"/>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4D6C94AE-272A-D128-DAEC-646813B7FB13}"/>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325399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463668-80EB-3CDE-6D99-461BC4A6B9C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DE46CF7F-CE6B-D718-1249-3CBF3795E703}"/>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4" name="Pladsholder til sidefod 3">
            <a:extLst>
              <a:ext uri="{FF2B5EF4-FFF2-40B4-BE49-F238E27FC236}">
                <a16:creationId xmlns:a16="http://schemas.microsoft.com/office/drawing/2014/main" id="{126D2CD9-A87D-F9F8-C9D7-769E0C7CE6F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EA5A470-D254-5B92-5DA9-169A5EF85752}"/>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289566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A9D1AE56-03FF-93D2-1486-03F25EC5C7FA}"/>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3" name="Pladsholder til sidefod 2">
            <a:extLst>
              <a:ext uri="{FF2B5EF4-FFF2-40B4-BE49-F238E27FC236}">
                <a16:creationId xmlns:a16="http://schemas.microsoft.com/office/drawing/2014/main" id="{DEA9E9EF-CE21-5438-63CD-AA48F3A3B733}"/>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2ECBE05-CA40-AEED-96C1-A9904D528872}"/>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2571709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4B594B-84C7-16AE-E5FD-AE395D029A7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ED6B648-DB08-35FE-76F4-F512A6288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C38CD5A-0808-13D9-790B-312468ECC0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3A6CD3C-9FE0-7930-9F73-1412C55EDEEA}"/>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6" name="Pladsholder til sidefod 5">
            <a:extLst>
              <a:ext uri="{FF2B5EF4-FFF2-40B4-BE49-F238E27FC236}">
                <a16:creationId xmlns:a16="http://schemas.microsoft.com/office/drawing/2014/main" id="{93154D96-B36B-4128-E4B0-0548C7AFD85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AF4A51D-A317-52C7-CCB8-327640CFBF08}"/>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183597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7219E9-0690-D3F5-8331-DD493A6DAC6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221242EC-F269-715A-6900-572C8A256D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6A49BEA-92B9-86A0-22BA-7EC6ED78F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B77A421B-A1ED-CB6C-4364-0581363B4FB7}"/>
              </a:ext>
            </a:extLst>
          </p:cNvPr>
          <p:cNvSpPr>
            <a:spLocks noGrp="1"/>
          </p:cNvSpPr>
          <p:nvPr>
            <p:ph type="dt" sz="half" idx="10"/>
          </p:nvPr>
        </p:nvSpPr>
        <p:spPr/>
        <p:txBody>
          <a:bodyPr/>
          <a:lstStyle/>
          <a:p>
            <a:fld id="{15574B83-1CB0-4A50-B8E1-60CB9A41BD1C}" type="datetimeFigureOut">
              <a:rPr lang="da-DK" smtClean="0"/>
              <a:t>16-01-2025</a:t>
            </a:fld>
            <a:endParaRPr lang="da-DK"/>
          </a:p>
        </p:txBody>
      </p:sp>
      <p:sp>
        <p:nvSpPr>
          <p:cNvPr id="6" name="Pladsholder til sidefod 5">
            <a:extLst>
              <a:ext uri="{FF2B5EF4-FFF2-40B4-BE49-F238E27FC236}">
                <a16:creationId xmlns:a16="http://schemas.microsoft.com/office/drawing/2014/main" id="{D00874B3-27DD-D7FA-F3D7-C77240F1DF7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6E3C90B-3EE2-4546-36FE-2872E6F71B65}"/>
              </a:ext>
            </a:extLst>
          </p:cNvPr>
          <p:cNvSpPr>
            <a:spLocks noGrp="1"/>
          </p:cNvSpPr>
          <p:nvPr>
            <p:ph type="sldNum" sz="quarter" idx="12"/>
          </p:nvPr>
        </p:nvSpPr>
        <p:spPr/>
        <p:txBody>
          <a:bodyPr/>
          <a:lstStyle/>
          <a:p>
            <a:fld id="{84BE6D07-507D-4DE8-833B-6665EBD8CD4A}" type="slidenum">
              <a:rPr lang="da-DK" smtClean="0"/>
              <a:t>‹nr.›</a:t>
            </a:fld>
            <a:endParaRPr lang="da-DK"/>
          </a:p>
        </p:txBody>
      </p:sp>
    </p:spTree>
    <p:extLst>
      <p:ext uri="{BB962C8B-B14F-4D97-AF65-F5344CB8AC3E}">
        <p14:creationId xmlns:p14="http://schemas.microsoft.com/office/powerpoint/2010/main" val="3598905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77A7D1F-F16D-106A-A8E3-980BDD43DB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7C17193-87FC-37B0-91F4-728BDC6F18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DA59274-E263-3CF0-4515-9FCD87714F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574B83-1CB0-4A50-B8E1-60CB9A41BD1C}" type="datetimeFigureOut">
              <a:rPr lang="da-DK" smtClean="0"/>
              <a:t>16-01-2025</a:t>
            </a:fld>
            <a:endParaRPr lang="da-DK"/>
          </a:p>
        </p:txBody>
      </p:sp>
      <p:sp>
        <p:nvSpPr>
          <p:cNvPr id="5" name="Pladsholder til sidefod 4">
            <a:extLst>
              <a:ext uri="{FF2B5EF4-FFF2-40B4-BE49-F238E27FC236}">
                <a16:creationId xmlns:a16="http://schemas.microsoft.com/office/drawing/2014/main" id="{43A0AB7F-BA97-0034-50E2-1EC9AE8595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CBFA05FC-ACB6-54F2-A286-2F933E9F33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4BE6D07-507D-4DE8-833B-6665EBD8CD4A}" type="slidenum">
              <a:rPr lang="da-DK" smtClean="0"/>
              <a:t>‹nr.›</a:t>
            </a:fld>
            <a:endParaRPr lang="da-DK"/>
          </a:p>
        </p:txBody>
      </p:sp>
    </p:spTree>
    <p:extLst>
      <p:ext uri="{BB962C8B-B14F-4D97-AF65-F5344CB8AC3E}">
        <p14:creationId xmlns:p14="http://schemas.microsoft.com/office/powerpoint/2010/main" val="686470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1F3DCE31-DB97-D76D-5EFB-4E55EA310C7F}"/>
              </a:ext>
            </a:extLst>
          </p:cNvPr>
          <p:cNvGraphicFramePr/>
          <p:nvPr>
            <p:extLst>
              <p:ext uri="{D42A27DB-BD31-4B8C-83A1-F6EECF244321}">
                <p14:modId xmlns:p14="http://schemas.microsoft.com/office/powerpoint/2010/main" val="2486318541"/>
              </p:ext>
            </p:extLst>
          </p:nvPr>
        </p:nvGraphicFramePr>
        <p:xfrm>
          <a:off x="2995448" y="2989550"/>
          <a:ext cx="4499248" cy="21130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kstfelt 5">
            <a:extLst>
              <a:ext uri="{FF2B5EF4-FFF2-40B4-BE49-F238E27FC236}">
                <a16:creationId xmlns:a16="http://schemas.microsoft.com/office/drawing/2014/main" id="{7EDB1D43-0D4A-350C-3C37-3E9E4EBC76EA}"/>
              </a:ext>
            </a:extLst>
          </p:cNvPr>
          <p:cNvSpPr txBox="1"/>
          <p:nvPr/>
        </p:nvSpPr>
        <p:spPr>
          <a:xfrm>
            <a:off x="1271752" y="1082566"/>
            <a:ext cx="2385848" cy="307777"/>
          </a:xfrm>
          <a:prstGeom prst="rect">
            <a:avLst/>
          </a:prstGeom>
          <a:noFill/>
        </p:spPr>
        <p:txBody>
          <a:bodyPr wrap="square" rtlCol="0">
            <a:spAutoFit/>
          </a:bodyPr>
          <a:lstStyle/>
          <a:p>
            <a:r>
              <a:rPr lang="da-DK" sz="1400" b="1" dirty="0"/>
              <a:t>Indsats/effektmatrix</a:t>
            </a:r>
          </a:p>
        </p:txBody>
      </p:sp>
      <p:pic>
        <p:nvPicPr>
          <p:cNvPr id="8" name="Billede 7" descr="Et billede, der indeholder tekst, Font/skrifttype, logo, Grafik&#10;&#10;Automatisk genereret beskrivelse">
            <a:extLst>
              <a:ext uri="{FF2B5EF4-FFF2-40B4-BE49-F238E27FC236}">
                <a16:creationId xmlns:a16="http://schemas.microsoft.com/office/drawing/2014/main" id="{D3498811-5A22-DBAC-2592-401ED930FDE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984953" y="308269"/>
            <a:ext cx="2664783" cy="792000"/>
          </a:xfrm>
          <a:prstGeom prst="rect">
            <a:avLst/>
          </a:prstGeom>
        </p:spPr>
      </p:pic>
      <p:sp>
        <p:nvSpPr>
          <p:cNvPr id="9" name="Tekstfelt 8">
            <a:extLst>
              <a:ext uri="{FF2B5EF4-FFF2-40B4-BE49-F238E27FC236}">
                <a16:creationId xmlns:a16="http://schemas.microsoft.com/office/drawing/2014/main" id="{05F67D38-CF42-4509-5E3E-7E9FD87C1BA1}"/>
              </a:ext>
            </a:extLst>
          </p:cNvPr>
          <p:cNvSpPr txBox="1"/>
          <p:nvPr/>
        </p:nvSpPr>
        <p:spPr>
          <a:xfrm>
            <a:off x="5202623" y="860440"/>
            <a:ext cx="3331779" cy="1615827"/>
          </a:xfrm>
          <a:prstGeom prst="rect">
            <a:avLst/>
          </a:prstGeom>
          <a:noFill/>
        </p:spPr>
        <p:txBody>
          <a:bodyPr wrap="square" rtlCol="0">
            <a:spAutoFit/>
          </a:bodyPr>
          <a:lstStyle/>
          <a:p>
            <a:r>
              <a:rPr lang="da-DK" sz="1100" b="1" dirty="0"/>
              <a:t>Renovering af fag- og klasselokaler</a:t>
            </a:r>
            <a:br>
              <a:rPr lang="da-DK" sz="1100" dirty="0"/>
            </a:br>
            <a:r>
              <a:rPr lang="da-DK" sz="1100" dirty="0"/>
              <a:t>Anbefaling om at der udarbejdes en samlet plan for prioritering, som indgår i budgetforhandlingerne. Forslag om, at en fast del af anlægsbudgettet over en årrække allokeres til vedligehold af skolernes faciliteter. </a:t>
            </a:r>
            <a:br>
              <a:rPr lang="da-DK" sz="1100" dirty="0"/>
            </a:br>
            <a:r>
              <a:rPr lang="da-DK" sz="1100" dirty="0"/>
              <a:t>Proces igangsættes, hvor MED og evt. skolebestyrelser involveres, under hensyn til specifikke lovkrav for faglokaler.  </a:t>
            </a:r>
          </a:p>
        </p:txBody>
      </p:sp>
      <p:sp>
        <p:nvSpPr>
          <p:cNvPr id="10" name="Tekstfelt 9">
            <a:extLst>
              <a:ext uri="{FF2B5EF4-FFF2-40B4-BE49-F238E27FC236}">
                <a16:creationId xmlns:a16="http://schemas.microsoft.com/office/drawing/2014/main" id="{F960D8D0-0702-C956-5154-C68668568E16}"/>
              </a:ext>
            </a:extLst>
          </p:cNvPr>
          <p:cNvSpPr txBox="1"/>
          <p:nvPr/>
        </p:nvSpPr>
        <p:spPr>
          <a:xfrm>
            <a:off x="1271752" y="1712277"/>
            <a:ext cx="3331779" cy="1107996"/>
          </a:xfrm>
          <a:prstGeom prst="rect">
            <a:avLst/>
          </a:prstGeom>
          <a:noFill/>
        </p:spPr>
        <p:txBody>
          <a:bodyPr wrap="square" rtlCol="0">
            <a:spAutoFit/>
          </a:bodyPr>
          <a:lstStyle/>
          <a:p>
            <a:r>
              <a:rPr lang="da-DK" sz="1100" b="1" dirty="0"/>
              <a:t>Videndeling på tværs af skolerne</a:t>
            </a:r>
            <a:br>
              <a:rPr lang="da-DK" sz="1100" dirty="0"/>
            </a:br>
            <a:r>
              <a:rPr lang="da-DK" sz="1100" dirty="0"/>
              <a:t>Anbefaling om at der nedsættes en arbejdsgruppe, som kommer med et bud på, hvordan der kan arbejde mere systematisk med videndeling på tværs, for at styrke det samlede skolevæsen, herunder ifm. den fælles </a:t>
            </a:r>
            <a:r>
              <a:rPr lang="da-DK" sz="1100" dirty="0" err="1"/>
              <a:t>lærerdag</a:t>
            </a:r>
            <a:r>
              <a:rPr lang="da-DK" sz="1100" dirty="0"/>
              <a:t> i uge 32.</a:t>
            </a:r>
          </a:p>
        </p:txBody>
      </p:sp>
      <p:sp>
        <p:nvSpPr>
          <p:cNvPr id="11" name="Pil: opadgående 10">
            <a:extLst>
              <a:ext uri="{FF2B5EF4-FFF2-40B4-BE49-F238E27FC236}">
                <a16:creationId xmlns:a16="http://schemas.microsoft.com/office/drawing/2014/main" id="{9CBA959E-3AD1-75F9-3900-CD6CD5BE95C9}"/>
              </a:ext>
            </a:extLst>
          </p:cNvPr>
          <p:cNvSpPr/>
          <p:nvPr/>
        </p:nvSpPr>
        <p:spPr>
          <a:xfrm>
            <a:off x="506590" y="1082566"/>
            <a:ext cx="418321" cy="4950372"/>
          </a:xfrm>
          <a:prstGeom prst="upArrow">
            <a:avLst/>
          </a:prstGeom>
          <a:solidFill>
            <a:srgbClr val="3DA15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b="1" dirty="0"/>
              <a:t>EFFEKT</a:t>
            </a:r>
          </a:p>
        </p:txBody>
      </p:sp>
      <p:sp>
        <p:nvSpPr>
          <p:cNvPr id="12" name="Pil: højre 11">
            <a:extLst>
              <a:ext uri="{FF2B5EF4-FFF2-40B4-BE49-F238E27FC236}">
                <a16:creationId xmlns:a16="http://schemas.microsoft.com/office/drawing/2014/main" id="{6AA0AF15-D094-5837-1C0E-C1FBDC6CFA03}"/>
              </a:ext>
            </a:extLst>
          </p:cNvPr>
          <p:cNvSpPr/>
          <p:nvPr/>
        </p:nvSpPr>
        <p:spPr>
          <a:xfrm>
            <a:off x="1061546" y="6129185"/>
            <a:ext cx="9380482" cy="481821"/>
          </a:xfrm>
          <a:prstGeom prst="rightArrow">
            <a:avLst/>
          </a:prstGeom>
          <a:solidFill>
            <a:srgbClr val="3DA15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b="1" dirty="0"/>
              <a:t>INDSATS</a:t>
            </a:r>
          </a:p>
        </p:txBody>
      </p:sp>
      <p:sp>
        <p:nvSpPr>
          <p:cNvPr id="13" name="Tekstfelt 12">
            <a:extLst>
              <a:ext uri="{FF2B5EF4-FFF2-40B4-BE49-F238E27FC236}">
                <a16:creationId xmlns:a16="http://schemas.microsoft.com/office/drawing/2014/main" id="{7A4647A9-5052-E653-8DFE-4A77BEDC9C20}"/>
              </a:ext>
            </a:extLst>
          </p:cNvPr>
          <p:cNvSpPr txBox="1"/>
          <p:nvPr/>
        </p:nvSpPr>
        <p:spPr>
          <a:xfrm>
            <a:off x="8592211" y="1223199"/>
            <a:ext cx="2974428" cy="1615827"/>
          </a:xfrm>
          <a:prstGeom prst="rect">
            <a:avLst/>
          </a:prstGeom>
          <a:noFill/>
        </p:spPr>
        <p:txBody>
          <a:bodyPr wrap="square" rtlCol="0">
            <a:spAutoFit/>
          </a:bodyPr>
          <a:lstStyle/>
          <a:p>
            <a:r>
              <a:rPr lang="da-DK" sz="1100" b="1" dirty="0"/>
              <a:t>Netværk og funktionsbeskrivelse for vejledere</a:t>
            </a:r>
          </a:p>
          <a:p>
            <a:r>
              <a:rPr lang="da-DK" sz="1100" dirty="0"/>
              <a:t>Udbrede vejledernetværk</a:t>
            </a:r>
            <a:br>
              <a:rPr lang="da-DK" sz="1100" dirty="0"/>
            </a:br>
            <a:r>
              <a:rPr lang="da-DK" sz="1100" dirty="0"/>
              <a:t>Genbesøge den kommunale funktionsbeskrivelse med henblik på at prioritere brugen af vejledernes ressourcer, inkl. fordelingen af vejledning rettet mod hhv. lærere og elever. </a:t>
            </a:r>
          </a:p>
          <a:p>
            <a:endParaRPr lang="da-DK" sz="1100" dirty="0"/>
          </a:p>
        </p:txBody>
      </p:sp>
      <p:sp>
        <p:nvSpPr>
          <p:cNvPr id="14" name="Tekstfelt 13">
            <a:extLst>
              <a:ext uri="{FF2B5EF4-FFF2-40B4-BE49-F238E27FC236}">
                <a16:creationId xmlns:a16="http://schemas.microsoft.com/office/drawing/2014/main" id="{237544D5-3082-A580-00C0-41D947D5B239}"/>
              </a:ext>
            </a:extLst>
          </p:cNvPr>
          <p:cNvSpPr txBox="1"/>
          <p:nvPr/>
        </p:nvSpPr>
        <p:spPr>
          <a:xfrm>
            <a:off x="1145628" y="4316438"/>
            <a:ext cx="2585543" cy="938719"/>
          </a:xfrm>
          <a:prstGeom prst="rect">
            <a:avLst/>
          </a:prstGeom>
          <a:noFill/>
        </p:spPr>
        <p:txBody>
          <a:bodyPr wrap="square" rtlCol="0">
            <a:spAutoFit/>
          </a:bodyPr>
          <a:lstStyle/>
          <a:p>
            <a:r>
              <a:rPr lang="da-DK" sz="1100" b="1" dirty="0"/>
              <a:t>Undervisningsmiljørepræsentanter</a:t>
            </a:r>
            <a:br>
              <a:rPr lang="da-DK" sz="1100" dirty="0"/>
            </a:br>
            <a:r>
              <a:rPr lang="da-DK" sz="1100" dirty="0"/>
              <a:t>DCUM uddanner undervisningsmiljø-repræsentanter (elever), som arbejder med trivslen lokalt. Der igangsættes forløb på alle skoler.</a:t>
            </a:r>
          </a:p>
        </p:txBody>
      </p:sp>
      <p:sp>
        <p:nvSpPr>
          <p:cNvPr id="15" name="Tekstfelt 14">
            <a:extLst>
              <a:ext uri="{FF2B5EF4-FFF2-40B4-BE49-F238E27FC236}">
                <a16:creationId xmlns:a16="http://schemas.microsoft.com/office/drawing/2014/main" id="{9362F822-4416-5848-F8B0-EBAAD8EDA935}"/>
              </a:ext>
            </a:extLst>
          </p:cNvPr>
          <p:cNvSpPr txBox="1"/>
          <p:nvPr/>
        </p:nvSpPr>
        <p:spPr>
          <a:xfrm>
            <a:off x="6826469" y="2712629"/>
            <a:ext cx="4740165" cy="1615827"/>
          </a:xfrm>
          <a:prstGeom prst="rect">
            <a:avLst/>
          </a:prstGeom>
          <a:noFill/>
        </p:spPr>
        <p:txBody>
          <a:bodyPr wrap="square" rtlCol="0">
            <a:spAutoFit/>
          </a:bodyPr>
          <a:lstStyle/>
          <a:p>
            <a:r>
              <a:rPr lang="da-DK" sz="1100" b="1" dirty="0"/>
              <a:t>Fremmøde og fællesskaber</a:t>
            </a:r>
            <a:br>
              <a:rPr lang="da-DK" sz="1100" b="1" dirty="0"/>
            </a:br>
            <a:r>
              <a:rPr lang="da-DK" sz="1100" b="1" dirty="0"/>
              <a:t>”</a:t>
            </a:r>
            <a:r>
              <a:rPr lang="da-DK" sz="1100" dirty="0"/>
              <a:t>Fælles hat” for følgende indsatser:</a:t>
            </a:r>
          </a:p>
          <a:p>
            <a:pPr marL="171450" indent="-171450">
              <a:buFontTx/>
              <a:buChar char="-"/>
            </a:pPr>
            <a:r>
              <a:rPr lang="da-DK" sz="1100" dirty="0"/>
              <a:t>Fremmødestrategi</a:t>
            </a:r>
          </a:p>
          <a:p>
            <a:pPr marL="171450" indent="-171450">
              <a:buFontTx/>
              <a:buChar char="-"/>
            </a:pPr>
            <a:r>
              <a:rPr lang="da-DK" sz="1100" dirty="0"/>
              <a:t>Livsduelighed</a:t>
            </a:r>
          </a:p>
          <a:p>
            <a:pPr marL="171450" indent="-171450">
              <a:buFontTx/>
              <a:buChar char="-"/>
            </a:pPr>
            <a:r>
              <a:rPr lang="da-DK" sz="1100" dirty="0"/>
              <a:t>VISO-kurser for forældre med børn med skolevægring</a:t>
            </a:r>
          </a:p>
          <a:p>
            <a:pPr marL="171450" indent="-171450">
              <a:buFontTx/>
              <a:buChar char="-"/>
            </a:pPr>
            <a:r>
              <a:rPr lang="da-DK" sz="1100" dirty="0"/>
              <a:t>Forældresamarbejde om fælles retning for børn med skolevægring</a:t>
            </a:r>
          </a:p>
          <a:p>
            <a:pPr marL="171450" indent="-171450">
              <a:buFontTx/>
              <a:buChar char="-"/>
            </a:pPr>
            <a:r>
              <a:rPr lang="da-DK" sz="1100" dirty="0"/>
              <a:t>Invitere børn og unge til dialog om at motivere til fremmøde</a:t>
            </a:r>
          </a:p>
          <a:p>
            <a:pPr marL="171450" indent="-171450">
              <a:buFontTx/>
              <a:buChar char="-"/>
            </a:pPr>
            <a:r>
              <a:rPr lang="da-DK" sz="1100" dirty="0"/>
              <a:t>Tænke i fællesskaber, hvor også fritid, SSP m.fl. Indgår</a:t>
            </a:r>
          </a:p>
          <a:p>
            <a:pPr marL="171450" indent="-171450">
              <a:buFontTx/>
              <a:buChar char="-"/>
            </a:pPr>
            <a:r>
              <a:rPr lang="da-DK" sz="1100" dirty="0"/>
              <a:t>Anbefale forlængelse af og øgede ressourcer til  fritidsguide-funktionen.</a:t>
            </a:r>
          </a:p>
        </p:txBody>
      </p:sp>
      <p:sp>
        <p:nvSpPr>
          <p:cNvPr id="2" name="Tekstfelt 1">
            <a:extLst>
              <a:ext uri="{FF2B5EF4-FFF2-40B4-BE49-F238E27FC236}">
                <a16:creationId xmlns:a16="http://schemas.microsoft.com/office/drawing/2014/main" id="{1FA26900-011C-A2E1-B2ED-F15E2183C6A7}"/>
              </a:ext>
            </a:extLst>
          </p:cNvPr>
          <p:cNvSpPr txBox="1"/>
          <p:nvPr/>
        </p:nvSpPr>
        <p:spPr>
          <a:xfrm>
            <a:off x="9799454" y="4963509"/>
            <a:ext cx="2055377" cy="861774"/>
          </a:xfrm>
          <a:prstGeom prst="rect">
            <a:avLst/>
          </a:prstGeom>
          <a:noFill/>
        </p:spPr>
        <p:txBody>
          <a:bodyPr wrap="square" rtlCol="0">
            <a:spAutoFit/>
          </a:bodyPr>
          <a:lstStyle/>
          <a:p>
            <a:r>
              <a:rPr lang="da-DK" sz="1000" b="1" dirty="0"/>
              <a:t>Gennemføres i andet regi: </a:t>
            </a:r>
          </a:p>
          <a:p>
            <a:r>
              <a:rPr lang="da-DK" sz="1000" dirty="0"/>
              <a:t>Karakterer i dansk og matematik</a:t>
            </a:r>
          </a:p>
          <a:p>
            <a:r>
              <a:rPr lang="da-DK" sz="1000" dirty="0"/>
              <a:t>International skole/linje</a:t>
            </a:r>
          </a:p>
          <a:p>
            <a:r>
              <a:rPr lang="da-DK" sz="1000" dirty="0"/>
              <a:t>Prøvebekendtgørelse</a:t>
            </a:r>
          </a:p>
          <a:p>
            <a:r>
              <a:rPr lang="da-DK" sz="1000" dirty="0"/>
              <a:t>To-voksentimer og </a:t>
            </a:r>
            <a:r>
              <a:rPr lang="da-DK" sz="1000" dirty="0" err="1"/>
              <a:t>co-teaching</a:t>
            </a:r>
            <a:endParaRPr lang="da-DK" sz="1000" dirty="0"/>
          </a:p>
        </p:txBody>
      </p:sp>
    </p:spTree>
    <p:extLst>
      <p:ext uri="{BB962C8B-B14F-4D97-AF65-F5344CB8AC3E}">
        <p14:creationId xmlns:p14="http://schemas.microsoft.com/office/powerpoint/2010/main" val="246816239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405</TotalTime>
  <Words>273</Words>
  <Application>Microsoft Office PowerPoint</Application>
  <PresentationFormat>Widescreen</PresentationFormat>
  <Paragraphs>34</Paragraphs>
  <Slides>1</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vt:i4>
      </vt:variant>
    </vt:vector>
  </HeadingPairs>
  <TitlesOfParts>
    <vt:vector size="5" baseType="lpstr">
      <vt:lpstr>Aptos</vt:lpstr>
      <vt:lpstr>Aptos Display</vt:lpstr>
      <vt:lpstr>Arial</vt:lpstr>
      <vt:lpstr>Office-tema</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Stina-Maj Hald</dc:creator>
  <cp:lastModifiedBy>Stina-Maj Hald</cp:lastModifiedBy>
  <cp:revision>5</cp:revision>
  <dcterms:created xsi:type="dcterms:W3CDTF">2025-01-14T10:30:19Z</dcterms:created>
  <dcterms:modified xsi:type="dcterms:W3CDTF">2025-01-16T14:38:17Z</dcterms:modified>
</cp:coreProperties>
</file>